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52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34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47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56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34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03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492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12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09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98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71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A7877-84F9-4F95-A3B5-134B6793D0B9}" type="datetimeFigureOut">
              <a:rPr lang="de-DE" smtClean="0"/>
              <a:t>21.01.2020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05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09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"/>
            <a:ext cx="12029439" cy="3139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6400" b="1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پر </a:t>
            </a:r>
            <a:r>
              <a:rPr lang="fa-IR" sz="6400" b="1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نما قـلـبم را از محبت و قوت</a:t>
            </a:r>
          </a:p>
          <a:p>
            <a:pPr algn="ctr" rtl="1"/>
            <a:r>
              <a:rPr lang="fa-IR" sz="6400" b="1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لـبـریـز کـن وجـودم </a:t>
            </a:r>
            <a:r>
              <a:rPr lang="en-GB" sz="6400" b="1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400" b="1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 </a:t>
            </a:r>
          </a:p>
          <a:p>
            <a:pPr algn="ctr" rtl="1"/>
            <a:r>
              <a:rPr lang="fa-IR" sz="6400" b="1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حـضـورت خـداونـد</a:t>
            </a:r>
            <a:endParaRPr lang="en-US" sz="6400" b="1" dirty="0">
              <a:ln w="0">
                <a:solidFill>
                  <a:schemeClr val="accent5">
                    <a:lumMod val="50000"/>
                  </a:schemeClr>
                </a:solidFill>
              </a:ln>
              <a:solidFill>
                <a:srgbClr val="002060"/>
              </a:solidFill>
              <a:effectLst>
                <a:glow rad="1016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7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29439" cy="295106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</a:rPr>
              <a:t>می </a:t>
            </a:r>
            <a:r>
              <a:rPr lang="fa-IR" sz="6600" b="1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</a:rPr>
              <a:t>پرستمت با تمام جان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</a:rPr>
              <a:t>می ستایمت با روح و روان</a:t>
            </a:r>
          </a:p>
        </p:txBody>
      </p:sp>
    </p:spTree>
    <p:extLst>
      <p:ext uri="{BB962C8B-B14F-4D97-AF65-F5344CB8AC3E}">
        <p14:creationId xmlns:p14="http://schemas.microsoft.com/office/powerpoint/2010/main" val="272770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29439" cy="31393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fa-IR" sz="6400" b="1" dirty="0" smtClean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می </a:t>
            </a:r>
            <a:r>
              <a:rPr lang="fa-IR" sz="6400" b="1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پرستمت چون می دانم که</a:t>
            </a:r>
          </a:p>
          <a:p>
            <a:pPr algn="ctr" rtl="1"/>
            <a:r>
              <a:rPr lang="fa-IR" sz="6400" b="1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تو خداوندی  تو خداوندی</a:t>
            </a:r>
          </a:p>
          <a:p>
            <a:pPr algn="ctr" rtl="1"/>
            <a:r>
              <a:rPr lang="fa-IR" sz="6400" b="1" dirty="0">
                <a:ln w="0">
                  <a:solidFill>
                    <a:schemeClr val="accent5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</a:rPr>
              <a:t>تو خداوندی  تو خداوندی</a:t>
            </a:r>
          </a:p>
        </p:txBody>
      </p:sp>
    </p:spTree>
    <p:extLst>
      <p:ext uri="{BB962C8B-B14F-4D97-AF65-F5344CB8AC3E}">
        <p14:creationId xmlns:p14="http://schemas.microsoft.com/office/powerpoint/2010/main" val="243501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01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2019-10-23T15:20:54Z</dcterms:created>
  <dcterms:modified xsi:type="dcterms:W3CDTF">2020-01-21T09:36:19Z</dcterms:modified>
</cp:coreProperties>
</file>