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5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4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7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94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64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00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5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31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8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54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7D86-6764-4C94-AEA8-5082CBE11399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6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60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52629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بین بر صلیب عیسی  را </a:t>
            </a:r>
          </a:p>
          <a:p>
            <a:pPr algn="r" rtl="1"/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کـآن  فرزند  خدا</a:t>
            </a:r>
          </a:p>
          <a:p>
            <a:pPr algn="r" rtl="1"/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بهر گناهان  من </a:t>
            </a:r>
          </a:p>
          <a:p>
            <a:pPr algn="r" rtl="1"/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شد  مصلوب از  وفا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2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نام  او  عزیز  است 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جان  را  کند  شادان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انــوار  رحـمت  او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دل  را  کند  تابان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2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خونش  بشسته  جرمم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از  مهر  و  از  رأفت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نامش  دهد  تسلـی 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از  فیض  و  از  رحمت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4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نام  او  عزیز  است 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جان  را  کند  شادان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انــوار  رحـمت  او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دل  را  کند  تابان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8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پشت  و  پناه  من  اوست 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هم  رهبر  و مُـعـین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دیـگر  چه  غمی  مراست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در  روز  واپـسـیـن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3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نام  او  عزیز  است 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جان  را  کند  شادان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انــوار  رحـمت  او</a:t>
            </a:r>
          </a:p>
          <a:p>
            <a:pPr algn="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دل  را  کند  تابان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2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6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2019-10-23T14:22:51Z</dcterms:created>
  <dcterms:modified xsi:type="dcterms:W3CDTF">2020-01-17T17:12:36Z</dcterms:modified>
</cp:coreProperties>
</file>