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8" r:id="rId3"/>
    <p:sldId id="257" r:id="rId4"/>
    <p:sldId id="259" r:id="rId5"/>
    <p:sldId id="256" r:id="rId6"/>
    <p:sldId id="260" r:id="rId7"/>
    <p:sldId id="271" r:id="rId8"/>
    <p:sldId id="262" r:id="rId9"/>
    <p:sldId id="272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4A24-F59B-4126-8804-C1D9F8C34FF4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6C7C-496A-408C-BEA6-E1C0B41BB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185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4A24-F59B-4126-8804-C1D9F8C34FF4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6C7C-496A-408C-BEA6-E1C0B41BB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11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4A24-F59B-4126-8804-C1D9F8C34FF4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6C7C-496A-408C-BEA6-E1C0B41BB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510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4A24-F59B-4126-8804-C1D9F8C34FF4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6C7C-496A-408C-BEA6-E1C0B41BB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470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4A24-F59B-4126-8804-C1D9F8C34FF4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6C7C-496A-408C-BEA6-E1C0B41BB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647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4A24-F59B-4126-8804-C1D9F8C34FF4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6C7C-496A-408C-BEA6-E1C0B41BB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90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4A24-F59B-4126-8804-C1D9F8C34FF4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6C7C-496A-408C-BEA6-E1C0B41BB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966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4A24-F59B-4126-8804-C1D9F8C34FF4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6C7C-496A-408C-BEA6-E1C0B41BB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922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4A24-F59B-4126-8804-C1D9F8C34FF4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6C7C-496A-408C-BEA6-E1C0B41BB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919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4A24-F59B-4126-8804-C1D9F8C34FF4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6C7C-496A-408C-BEA6-E1C0B41BB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51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4A24-F59B-4126-8804-C1D9F8C34FF4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6C7C-496A-408C-BEA6-E1C0B41BB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961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f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1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E4A24-F59B-4126-8804-C1D9F8C34FF4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D6C7C-496A-408C-BEA6-E1C0B41BB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837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260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874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1600"/>
            <a:ext cx="12090400" cy="590931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t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0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8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تـو </a:t>
            </a:r>
            <a:r>
              <a:rPr lang="fa-IR" sz="5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را می </a:t>
            </a:r>
            <a:r>
              <a:rPr lang="fa-IR" sz="58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خـواهـم ، از  </a:t>
            </a:r>
            <a:r>
              <a:rPr lang="fa-IR" sz="5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آنِ  </a:t>
            </a:r>
            <a:r>
              <a:rPr lang="fa-IR" sz="58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تـوام </a:t>
            </a:r>
            <a:endParaRPr lang="fa-IR" sz="1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8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نـه کـسی </a:t>
            </a:r>
            <a:r>
              <a:rPr lang="fa-IR" sz="58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دیـگر</a:t>
            </a:r>
            <a:r>
              <a:rPr lang="en-GB" sz="58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58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،  </a:t>
            </a:r>
            <a:r>
              <a:rPr lang="fa-IR" sz="58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نـه کـسی </a:t>
            </a:r>
            <a:r>
              <a:rPr lang="fa-IR" sz="58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دیـگر</a:t>
            </a:r>
            <a:endParaRPr lang="fa-IR" sz="1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8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تـشـنـه </a:t>
            </a:r>
            <a:r>
              <a:rPr lang="fa-IR" sz="5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ی </a:t>
            </a:r>
            <a:r>
              <a:rPr lang="fa-IR" sz="58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تـوام ، مشـتـاقـت </a:t>
            </a:r>
            <a:r>
              <a:rPr lang="fa-IR" sz="58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هـسـتـم</a:t>
            </a:r>
            <a:r>
              <a:rPr lang="fa-IR" sz="1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a-IR" sz="1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8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نـه کـسی دیـگر </a:t>
            </a:r>
            <a:r>
              <a:rPr lang="fa-IR" sz="5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،  </a:t>
            </a:r>
            <a:r>
              <a:rPr lang="fa-IR" sz="58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نـه کـسی </a:t>
            </a:r>
            <a:r>
              <a:rPr lang="fa-IR" sz="58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دیـگر</a:t>
            </a:r>
            <a:endParaRPr lang="fa-IR" sz="58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01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240" y="81280"/>
            <a:ext cx="11958320" cy="530914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t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ایـمـان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دارم 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خـواهـی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آمــد  </a:t>
            </a:r>
            <a:endParaRPr lang="fa-IR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هــمــچــون  بــاران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64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01600"/>
            <a:ext cx="12059920" cy="350865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t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بـــریـــزد  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بـــریـــزد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(۴)  </a:t>
            </a:r>
          </a:p>
          <a:p>
            <a:pPr algn="ctr" rtl="1">
              <a:lnSpc>
                <a:spcPct val="150000"/>
              </a:lnSpc>
            </a:pPr>
            <a:endParaRPr lang="en-US" sz="28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45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" y="81280"/>
            <a:ext cx="11988799" cy="3853876"/>
          </a:xfr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t">
            <a:spAutoFit/>
          </a:bodyPr>
          <a:lstStyle/>
          <a:p>
            <a:pPr rtl="1">
              <a:lnSpc>
                <a:spcPct val="150000"/>
              </a:lnSpc>
            </a:pPr>
            <a:endParaRPr lang="fa-IR" sz="28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بـــریـــزد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بـــریـــزد </a:t>
            </a:r>
          </a:p>
          <a:p>
            <a:pPr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بـــگــشـا  درهـــای  آســـمـان  </a:t>
            </a:r>
          </a:p>
        </p:txBody>
      </p:sp>
    </p:spTree>
    <p:extLst>
      <p:ext uri="{BB962C8B-B14F-4D97-AF65-F5344CB8AC3E}">
        <p14:creationId xmlns:p14="http://schemas.microsoft.com/office/powerpoint/2010/main" val="258139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56640" y="304800"/>
            <a:ext cx="1009903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01600"/>
            <a:ext cx="12049760" cy="540147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t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4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بـاران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عشـقـت  مـی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ریـزد</a:t>
            </a:r>
            <a:endParaRPr lang="fa-IR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نـسـیـم   روحـت  مـی وزد 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تپش  قـلب  آسـمان  را  بـشنوم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09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" y="81280"/>
            <a:ext cx="11988799" cy="3853876"/>
          </a:xfr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t">
            <a:spAutoFit/>
          </a:bodyPr>
          <a:lstStyle/>
          <a:p>
            <a:pPr rtl="1">
              <a:lnSpc>
                <a:spcPct val="150000"/>
              </a:lnSpc>
            </a:pPr>
            <a:endParaRPr lang="fa-IR" sz="28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بـــریـــزد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بـــریـــزد </a:t>
            </a:r>
          </a:p>
          <a:p>
            <a:pPr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بـــگــشـا  درهـــای  آســـمـان  </a:t>
            </a:r>
          </a:p>
        </p:txBody>
      </p:sp>
    </p:spTree>
    <p:extLst>
      <p:ext uri="{BB962C8B-B14F-4D97-AF65-F5344CB8AC3E}">
        <p14:creationId xmlns:p14="http://schemas.microsoft.com/office/powerpoint/2010/main" val="299962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42839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t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36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بــگـذار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بـبـیـنم  جلال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رویـت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24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a-IR" sz="2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آشـکـار  سـاز  خود  را  خداونـد</a:t>
            </a:r>
          </a:p>
        </p:txBody>
      </p:sp>
    </p:spTree>
    <p:extLst>
      <p:ext uri="{BB962C8B-B14F-4D97-AF65-F5344CB8AC3E}">
        <p14:creationId xmlns:p14="http://schemas.microsoft.com/office/powerpoint/2010/main" val="381991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" y="81280"/>
            <a:ext cx="11988799" cy="3853876"/>
          </a:xfr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t">
            <a:spAutoFit/>
          </a:bodyPr>
          <a:lstStyle/>
          <a:p>
            <a:pPr rtl="1">
              <a:lnSpc>
                <a:spcPct val="150000"/>
              </a:lnSpc>
            </a:pPr>
            <a:endParaRPr lang="fa-IR" sz="28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بـــریـــزد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بـــریـــزد </a:t>
            </a:r>
          </a:p>
          <a:p>
            <a:pPr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بـــگــشـا  درهـــای  آســـمـان  </a:t>
            </a:r>
          </a:p>
        </p:txBody>
      </p:sp>
    </p:spTree>
    <p:extLst>
      <p:ext uri="{BB962C8B-B14F-4D97-AF65-F5344CB8AC3E}">
        <p14:creationId xmlns:p14="http://schemas.microsoft.com/office/powerpoint/2010/main" val="332999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3009</TotalTime>
  <Words>77</Words>
  <Application>Microsoft Office PowerPoint</Application>
  <PresentationFormat>Widescreen</PresentationFormat>
  <Paragraphs>28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14</cp:revision>
  <dcterms:created xsi:type="dcterms:W3CDTF">2018-08-07T18:03:24Z</dcterms:created>
  <dcterms:modified xsi:type="dcterms:W3CDTF">2020-01-17T16:58:14Z</dcterms:modified>
</cp:coreProperties>
</file>