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64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1B29-775F-4C43-A352-62E6EAED5C70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0850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1B29-775F-4C43-A352-62E6EAED5C70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3032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1B29-775F-4C43-A352-62E6EAED5C70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127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1B29-775F-4C43-A352-62E6EAED5C70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2090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1B29-775F-4C43-A352-62E6EAED5C70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4238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1B29-775F-4C43-A352-62E6EAED5C70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4367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1B29-775F-4C43-A352-62E6EAED5C70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7723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1B29-775F-4C43-A352-62E6EAED5C70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1147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1B29-775F-4C43-A352-62E6EAED5C70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7754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1B29-775F-4C43-A352-62E6EAED5C70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3716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1B29-775F-4C43-A352-62E6EAED5C70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452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A1B29-775F-4C43-A352-62E6EAED5C70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6717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841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0"/>
            <a:ext cx="12019279" cy="48936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24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طلوع تو  در صبحی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تازه</a:t>
            </a: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1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a-IR" sz="16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پیش روم با تو خداوند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زنده</a:t>
            </a: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1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a-IR" sz="16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امیدی نو  ایمانی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تازه</a:t>
            </a: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fa-IR" sz="16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پیش روم با تو خداوند هر  روزه 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084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0"/>
            <a:ext cx="12019279" cy="501675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اشتیاق من بودن در توست</a:t>
            </a:r>
          </a:p>
          <a:p>
            <a:pPr algn="ctr" rtl="1"/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ایمان در من طالب روی توست</a:t>
            </a:r>
          </a:p>
          <a:p>
            <a:pPr algn="ctr" rtl="1"/>
            <a:r>
              <a:rPr lang="fa-IR" sz="2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a-IR" sz="1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اشتیاق من بودن در توست</a:t>
            </a:r>
          </a:p>
          <a:p>
            <a:pPr algn="ctr" rtl="1"/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ایمان در من در جستجوی توست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979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0"/>
            <a:ext cx="12019279" cy="501675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 دعای در نام تو همیشه</a:t>
            </a:r>
          </a:p>
          <a:p>
            <a:pPr algn="ctr" rtl="1"/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این را می بینم پیروزم هر روزه</a:t>
            </a:r>
          </a:p>
          <a:p>
            <a:pPr algn="ctr" rtl="1"/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چون کلام توست در جانم اندیشه</a:t>
            </a:r>
          </a:p>
          <a:p>
            <a:pPr algn="ctr" rtl="1"/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من شاخه ام و تو بهر من ریشه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912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0"/>
            <a:ext cx="12019279" cy="501675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اشتیاق من بودن در توست</a:t>
            </a:r>
          </a:p>
          <a:p>
            <a:pPr algn="ctr" rtl="1"/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ایمان در من طالب روی توست</a:t>
            </a:r>
          </a:p>
          <a:p>
            <a:pPr algn="ctr" rtl="1"/>
            <a:r>
              <a:rPr lang="fa-IR" sz="2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a-IR" sz="1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اشتیاق من بودن در توست</a:t>
            </a:r>
          </a:p>
          <a:p>
            <a:pPr algn="ctr" rtl="1"/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ایمان در من در جستجوی توست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389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0"/>
            <a:ext cx="12019279" cy="446276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حضور تو محو شکوه تو</a:t>
            </a:r>
          </a:p>
          <a:p>
            <a:pPr algn="ctr" rtl="1"/>
            <a:r>
              <a:rPr lang="fa-IR" sz="2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دیدن روی تو پدر </a:t>
            </a:r>
          </a:p>
          <a:p>
            <a:pPr algn="ctr" rtl="1"/>
            <a:r>
              <a:rPr lang="fa-IR" sz="2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شنیدن از روح تو </a:t>
            </a:r>
          </a:p>
          <a:p>
            <a:pPr algn="ctr" rtl="1"/>
            <a:r>
              <a:rPr lang="fa-IR" sz="2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10309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0"/>
            <a:ext cx="12019279" cy="48936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این است نیاز جانم پدر </a:t>
            </a:r>
          </a:p>
          <a:p>
            <a:pPr algn="ctr" rtl="1"/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بمانم در آن نور تو </a:t>
            </a:r>
          </a:p>
          <a:p>
            <a:pPr algn="ctr" rtl="1"/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پر گردم از روح پاکت</a:t>
            </a:r>
          </a:p>
          <a:p>
            <a:pPr algn="ctr" rtl="1"/>
            <a:endParaRPr lang="fa-IR" sz="1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قوتم بخشد فیض تو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a-IR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040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2289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144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2019-10-21T15:42:56Z</dcterms:created>
  <dcterms:modified xsi:type="dcterms:W3CDTF">2020-01-17T12:00:55Z</dcterms:modified>
</cp:coreProperties>
</file>