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19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9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4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32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5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14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00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7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5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E1A-EB3E-4953-B16B-4D8C5E3418EF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0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390876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بـا  تـمـام  وجـود  خـود</a:t>
            </a:r>
          </a:p>
          <a:p>
            <a:pPr algn="ctr" rtl="1"/>
            <a:r>
              <a:rPr lang="fa-IR" sz="2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</a:t>
            </a: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مـی پـرسـتـیـم  نـامـت  را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(۴)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29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قـلـب هـای  مـا  ،  فــریــاد  مـا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جـلال  دهـنـد  نـامـت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را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350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30469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چـون  تو  عـیسـی  ،  ای  پـادشـاه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تـنـهـا  تـویـی  خـدا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5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56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2019-10-21T15:16:08Z</dcterms:created>
  <dcterms:modified xsi:type="dcterms:W3CDTF">2020-01-13T12:49:41Z</dcterms:modified>
</cp:coreProperties>
</file>