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60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04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25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99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30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71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1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13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60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22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73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84278-81B3-498A-97C6-998F4BF19496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2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56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3858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از  جان  و  دل  خواهم  تو  را 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عیسی  به  قلب  من  درآ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باشد تو  را  آنجا  سـَرا کن  رهبری  مرا</a:t>
            </a:r>
            <a:endParaRPr lang="en-US" sz="6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046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3858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غوغا  و  شور  این  جهان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نامت  کند  از  دل  نهان 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لیکن تویی نیکو شبان ظاهر کنی خود را </a:t>
            </a:r>
            <a:endParaRPr lang="en-US" sz="6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863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3396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خودخواهی  و  کبر  و  غرور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از  من  نما  یکباره  دور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گردان تو قلبم پر سرور خواهم از دل تو را </a:t>
            </a:r>
            <a:endParaRPr lang="en-US" sz="6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489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3396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این  روح  سرگردان  من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وین  قلب  نافرمان  من 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در آی  و کن درمان من  فرمان برم جانا</a:t>
            </a:r>
            <a:endParaRPr lang="en-US" sz="6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889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3396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گر  این  دل  از  عیسی  شود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هرچیز  روح افزا  شود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زشتی رود زیبا شود  تازه شود  دنیا</a:t>
            </a:r>
            <a:endParaRPr lang="en-US" sz="6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9282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4088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سرتاسر  قلبم  اگر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از  آنِ  تو  باشد  دگر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</a:rPr>
              <a:t>چیزی نخواهم ای  پدر  پس ای خدا  بیا</a:t>
            </a:r>
            <a:endParaRPr lang="en-US" sz="6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996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53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108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2019-10-17T12:35:14Z</dcterms:created>
  <dcterms:modified xsi:type="dcterms:W3CDTF">2020-01-13T11:42:56Z</dcterms:modified>
</cp:coreProperties>
</file>