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519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183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179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539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868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052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823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247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177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1418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12573-9F14-4AA3-9DD0-BAA0D575C352}" type="datetimeFigureOut">
              <a:rPr lang="de-DE" smtClean="0"/>
              <a:t>13.01.2020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06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01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101600"/>
            <a:ext cx="12029439" cy="581697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3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 اندر این جهان مملو از گناه</a:t>
            </a:r>
          </a:p>
          <a:p>
            <a:pPr algn="ctr" rtl="1"/>
            <a:endParaRPr lang="fa-IR" sz="24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 دور  زِ  آب حیات و راستی و راه</a:t>
            </a:r>
          </a:p>
          <a:p>
            <a:pPr algn="ctr" rtl="1"/>
            <a:endParaRPr lang="fa-IR" sz="24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 سرگردان و بی پناه و نا امید</a:t>
            </a:r>
          </a:p>
          <a:p>
            <a:pPr algn="ctr" rtl="1"/>
            <a:endParaRPr lang="fa-IR" sz="24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 به انتظار که چاره ای گردد پدید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628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101600"/>
            <a:ext cx="12029439" cy="581697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3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 ای منجی ام  تویی خدای من</a:t>
            </a:r>
          </a:p>
          <a:p>
            <a:pPr algn="ct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 ای سرورم  تویی شفای من </a:t>
            </a:r>
          </a:p>
          <a:p>
            <a:pPr algn="ct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 ای رهبرم  تویی امید من </a:t>
            </a:r>
          </a:p>
          <a:p>
            <a:pPr algn="ct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 مسیح ای تنها منجی جهان  (۲)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015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101600"/>
            <a:ext cx="12029439" cy="581697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3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 اینک از گناه و غم آزادم  من</a:t>
            </a:r>
          </a:p>
          <a:p>
            <a:pPr algn="ct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 بین چگونه در حضورش شادم من </a:t>
            </a:r>
          </a:p>
          <a:p>
            <a:pPr algn="ct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 دائما قلبم در جستجوی اوست</a:t>
            </a:r>
          </a:p>
          <a:p>
            <a:pPr algn="ct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 دائم که اینهمه از فیض و رحم اوست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228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101600"/>
            <a:ext cx="12029439" cy="581697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3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 ای منجی ام  تویی خدای من</a:t>
            </a:r>
          </a:p>
          <a:p>
            <a:pPr algn="ct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 ای سرورم  تویی شفای من </a:t>
            </a:r>
          </a:p>
          <a:p>
            <a:pPr algn="ct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 ای رهبرم  تویی امید من </a:t>
            </a:r>
          </a:p>
          <a:p>
            <a:pPr algn="ct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 مسیح ای تنها منجی جهان  (۲)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459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101600"/>
            <a:ext cx="12029439" cy="581697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3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 قلب تو ای دوست گر در فغان بُـوَد</a:t>
            </a:r>
          </a:p>
          <a:p>
            <a:pPr algn="ct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 عیس را بخوان تا شیطان دور شود</a:t>
            </a:r>
          </a:p>
          <a:p>
            <a:pPr algn="ct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 در روح و وجودت حکمرانی کند</a:t>
            </a:r>
          </a:p>
          <a:p>
            <a:pPr algn="ct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 آرامش مسیح در تو پدید آید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0194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101600"/>
            <a:ext cx="12029439" cy="581697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3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 ای منجی ام  تویی خدای من</a:t>
            </a:r>
          </a:p>
          <a:p>
            <a:pPr algn="ct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 ای سرورم  تویی شفای من </a:t>
            </a:r>
          </a:p>
          <a:p>
            <a:pPr algn="ct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 ای رهبرم  تویی امید من </a:t>
            </a:r>
          </a:p>
          <a:p>
            <a:pPr algn="ct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 مسیح ای تنها منجی جهان  (۲)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905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505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183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3</cp:revision>
  <dcterms:created xsi:type="dcterms:W3CDTF">2019-10-17T12:09:59Z</dcterms:created>
  <dcterms:modified xsi:type="dcterms:W3CDTF">2020-01-13T11:24:05Z</dcterms:modified>
</cp:coreProperties>
</file>