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6" r:id="rId6"/>
    <p:sldId id="260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83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33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09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56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52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77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81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68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61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81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87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8AEB3-9EDC-4ADA-9F8B-C42F70DF3FC4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9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21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مـی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مـانـم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مـی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خوانـم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حمـد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بـاشـد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دائمـا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کـلامـم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83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مرتع های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سرسبز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مـرا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خوابـانی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نـزد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آبهـای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راحـت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جـانـم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سـیر گـردانـی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83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جـان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تـشـنـه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  روح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تـوسـت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مــشــتــاق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حـضـور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تـوسـت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مـی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مـانـم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مـی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خوانـم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حمـد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بـاشـد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دائمـا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کـلامـم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4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583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شادی  من همه در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توست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کـلام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پـاکـت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قـوتی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نـو  می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یـابـم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نـزد  پـاهـایـت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جـان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تـشـنـه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  روح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تـوسـت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مــشــتــاق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  کـلام  تـوسـت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مـی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مـانـم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مـی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خوانـم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حمـد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بـاشـد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دائمـا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کـلامـم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872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2019-10-10T11:18:17Z</dcterms:created>
  <dcterms:modified xsi:type="dcterms:W3CDTF">2019-12-27T18:14:18Z</dcterms:modified>
</cp:coreProperties>
</file>