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65" r:id="rId1"/>
  </p:sldMasterIdLst>
  <p:notesMasterIdLst>
    <p:notesMasterId r:id="rId13"/>
  </p:notesMasterIdLst>
  <p:sldIdLst>
    <p:sldId id="267" r:id="rId2"/>
    <p:sldId id="256" r:id="rId3"/>
    <p:sldId id="257" r:id="rId4"/>
    <p:sldId id="261" r:id="rId5"/>
    <p:sldId id="258" r:id="rId6"/>
    <p:sldId id="259" r:id="rId7"/>
    <p:sldId id="262" r:id="rId8"/>
    <p:sldId id="268" r:id="rId9"/>
    <p:sldId id="269" r:id="rId10"/>
    <p:sldId id="270" r:id="rId11"/>
    <p:sldId id="266" r:id="rId12"/>
  </p:sldIdLst>
  <p:sldSz cx="12192000" cy="6858000"/>
  <p:notesSz cx="6858000" cy="9144000"/>
  <p:embeddedFontLst>
    <p:embeddedFont>
      <p:font typeface="Century Gothic" panose="020B0502020202020204" pitchFamily="34" charset="0"/>
      <p:regular r:id="rId14"/>
      <p:bold r:id="rId15"/>
      <p:italic r:id="rId16"/>
      <p:boldItalic r:id="rId17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2" d="100"/>
          <a:sy n="62" d="100"/>
        </p:scale>
        <p:origin x="44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font" Target="fonts/font4.fntdata"/><Relationship Id="rId2" Type="http://schemas.openxmlformats.org/officeDocument/2006/relationships/slide" Target="slides/slide1.xml"/><Relationship Id="rId16" Type="http://schemas.openxmlformats.org/officeDocument/2006/relationships/font" Target="fonts/font3.fntdata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font" Target="fonts/font2.fntdata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1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955396359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Shape 13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36" name="Shape 13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33660523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Shape 13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36" name="Shape 13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65382540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Shape 13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36" name="Shape 13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8931776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Shape 12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26" name="Shape 12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07485272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Shape 13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31" name="Shape 13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56172016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Shape 13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31" name="Shape 13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4422758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Shape 13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36" name="Shape 13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24286731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Shape 14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41" name="Shape 14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35799045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Shape 14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41" name="Shape 14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06218914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Shape 13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31" name="Shape 13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84883305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Shape 13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31" name="Shape 13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5954759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hape 12"/>
          <p:cNvSpPr txBox="1">
            <a:spLocks noGrp="1"/>
          </p:cNvSpPr>
          <p:nvPr>
            <p:ph type="ctrTitle"/>
          </p:nvPr>
        </p:nvSpPr>
        <p:spPr>
          <a:xfrm>
            <a:off x="1751011" y="609600"/>
            <a:ext cx="8676222" cy="32003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ctr" rtl="0">
              <a:spcBef>
                <a:spcPts val="0"/>
              </a:spcBef>
              <a:buClr>
                <a:schemeClr val="lt1"/>
              </a:buClr>
              <a:buFont typeface="Century Gothic"/>
              <a:buNone/>
              <a:defRPr sz="4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2pPr>
            <a:lvl3pPr marL="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3pPr>
            <a:lvl4pPr marL="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4pPr>
            <a:lvl5pPr marL="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5pPr>
            <a:lvl6pPr marL="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6pPr>
            <a:lvl7pPr marL="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7pPr>
            <a:lvl8pPr marL="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8pPr>
            <a:lvl9pPr marL="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13" name="Shape 13"/>
          <p:cNvSpPr txBox="1">
            <a:spLocks noGrp="1"/>
          </p:cNvSpPr>
          <p:nvPr>
            <p:ph type="subTitle" idx="1"/>
          </p:nvPr>
        </p:nvSpPr>
        <p:spPr>
          <a:xfrm>
            <a:off x="1751011" y="3886200"/>
            <a:ext cx="8676222" cy="19049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ctr" rtl="0">
              <a:spcBef>
                <a:spcPts val="4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21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ctr" rtl="0">
              <a:spcBef>
                <a:spcPts val="36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8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ctr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ctr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ctr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ctr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ctr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ctr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ctr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14" name="Shape 14"/>
          <p:cNvSpPr txBox="1">
            <a:spLocks noGrp="1"/>
          </p:cNvSpPr>
          <p:nvPr>
            <p:ph type="dt" idx="10"/>
          </p:nvPr>
        </p:nvSpPr>
        <p:spPr>
          <a:xfrm>
            <a:off x="8837611" y="5883275"/>
            <a:ext cx="1600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15" name="Shape 15"/>
          <p:cNvSpPr txBox="1">
            <a:spLocks noGrp="1"/>
          </p:cNvSpPr>
          <p:nvPr>
            <p:ph type="ftr" idx="11"/>
          </p:nvPr>
        </p:nvSpPr>
        <p:spPr>
          <a:xfrm>
            <a:off x="1141412" y="5883275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16" name="Shape 16"/>
          <p:cNvSpPr txBox="1">
            <a:spLocks noGrp="1"/>
          </p:cNvSpPr>
          <p:nvPr>
            <p:ph type="sldNum" idx="12"/>
          </p:nvPr>
        </p:nvSpPr>
        <p:spPr>
          <a:xfrm>
            <a:off x="10514011" y="5883275"/>
            <a:ext cx="551166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ar-SA"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‹#›</a:t>
            </a:fld>
            <a:endParaRPr lang="ar-SA" sz="900" b="1" i="0" u="none" strike="noStrike" cap="none">
              <a:solidFill>
                <a:srgbClr val="BFBFBF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Panoramic Picture with Caption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hape 69"/>
          <p:cNvSpPr txBox="1">
            <a:spLocks noGrp="1"/>
          </p:cNvSpPr>
          <p:nvPr>
            <p:ph type="title"/>
          </p:nvPr>
        </p:nvSpPr>
        <p:spPr>
          <a:xfrm>
            <a:off x="1141412" y="4732864"/>
            <a:ext cx="9906000" cy="56673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Clr>
                <a:schemeClr val="lt1"/>
              </a:buClr>
              <a:buFont typeface="Century Gothic"/>
              <a:buNone/>
              <a:defRPr sz="24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2pPr>
            <a:lvl3pPr marL="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3pPr>
            <a:lvl4pPr marL="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4pPr>
            <a:lvl5pPr marL="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5pPr>
            <a:lvl6pPr marL="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6pPr>
            <a:lvl7pPr marL="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7pPr>
            <a:lvl8pPr marL="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8pPr>
            <a:lvl9pPr marL="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70" name="Shape 70"/>
          <p:cNvSpPr>
            <a:spLocks noGrp="1"/>
          </p:cNvSpPr>
          <p:nvPr>
            <p:ph type="pic" idx="2"/>
          </p:nvPr>
        </p:nvSpPr>
        <p:spPr>
          <a:xfrm>
            <a:off x="1979611" y="932112"/>
            <a:ext cx="8225943" cy="3164975"/>
          </a:xfrm>
          <a:prstGeom prst="roundRect">
            <a:avLst>
              <a:gd name="adj" fmla="val 4380"/>
            </a:avLst>
          </a:prstGeom>
          <a:noFill/>
          <a:ln w="3810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t" anchorCtr="0"/>
          <a:lstStyle>
            <a:lvl1pPr marL="0" marR="0" lvl="0" indent="0" algn="ctr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71" name="Shape 71"/>
          <p:cNvSpPr txBox="1">
            <a:spLocks noGrp="1"/>
          </p:cNvSpPr>
          <p:nvPr>
            <p:ph type="body" idx="1"/>
          </p:nvPr>
        </p:nvSpPr>
        <p:spPr>
          <a:xfrm>
            <a:off x="1141412" y="5299603"/>
            <a:ext cx="9906000" cy="49371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20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0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1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9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1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9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1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9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1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9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1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9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1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9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72" name="Shape 72"/>
          <p:cNvSpPr txBox="1">
            <a:spLocks noGrp="1"/>
          </p:cNvSpPr>
          <p:nvPr>
            <p:ph type="dt" idx="10"/>
          </p:nvPr>
        </p:nvSpPr>
        <p:spPr>
          <a:xfrm>
            <a:off x="8837611" y="5883275"/>
            <a:ext cx="1600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73" name="Shape 73"/>
          <p:cNvSpPr txBox="1">
            <a:spLocks noGrp="1"/>
          </p:cNvSpPr>
          <p:nvPr>
            <p:ph type="ftr" idx="11"/>
          </p:nvPr>
        </p:nvSpPr>
        <p:spPr>
          <a:xfrm>
            <a:off x="1141412" y="5883275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74" name="Shape 74"/>
          <p:cNvSpPr txBox="1">
            <a:spLocks noGrp="1"/>
          </p:cNvSpPr>
          <p:nvPr>
            <p:ph type="sldNum" idx="12"/>
          </p:nvPr>
        </p:nvSpPr>
        <p:spPr>
          <a:xfrm>
            <a:off x="10514011" y="5883275"/>
            <a:ext cx="551166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ar-SA"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‹#›</a:t>
            </a:fld>
            <a:endParaRPr lang="ar-SA" sz="900" b="1" i="0" u="none" strike="noStrike" cap="none">
              <a:solidFill>
                <a:srgbClr val="BFBFBF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and Caption"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Shape 76"/>
          <p:cNvSpPr txBox="1">
            <a:spLocks noGrp="1"/>
          </p:cNvSpPr>
          <p:nvPr>
            <p:ph type="title"/>
          </p:nvPr>
        </p:nvSpPr>
        <p:spPr>
          <a:xfrm>
            <a:off x="1141412" y="609600"/>
            <a:ext cx="9905998" cy="3124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Clr>
                <a:schemeClr val="lt1"/>
              </a:buClr>
              <a:buFont typeface="Century Gothic"/>
              <a:buNone/>
              <a:defRPr sz="32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2pPr>
            <a:lvl3pPr marL="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3pPr>
            <a:lvl4pPr marL="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4pPr>
            <a:lvl5pPr marL="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5pPr>
            <a:lvl6pPr marL="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6pPr>
            <a:lvl7pPr marL="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7pPr>
            <a:lvl8pPr marL="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8pPr>
            <a:lvl9pPr marL="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77" name="Shape 77"/>
          <p:cNvSpPr txBox="1">
            <a:spLocks noGrp="1"/>
          </p:cNvSpPr>
          <p:nvPr>
            <p:ph type="body" idx="1"/>
          </p:nvPr>
        </p:nvSpPr>
        <p:spPr>
          <a:xfrm>
            <a:off x="1141411" y="4343400"/>
            <a:ext cx="9906000" cy="1447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40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20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36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8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78" name="Shape 78"/>
          <p:cNvSpPr txBox="1">
            <a:spLocks noGrp="1"/>
          </p:cNvSpPr>
          <p:nvPr>
            <p:ph type="dt" idx="10"/>
          </p:nvPr>
        </p:nvSpPr>
        <p:spPr>
          <a:xfrm>
            <a:off x="8837611" y="5883275"/>
            <a:ext cx="1600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79" name="Shape 79"/>
          <p:cNvSpPr txBox="1">
            <a:spLocks noGrp="1"/>
          </p:cNvSpPr>
          <p:nvPr>
            <p:ph type="ftr" idx="11"/>
          </p:nvPr>
        </p:nvSpPr>
        <p:spPr>
          <a:xfrm>
            <a:off x="1141412" y="5883275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80" name="Shape 80"/>
          <p:cNvSpPr txBox="1">
            <a:spLocks noGrp="1"/>
          </p:cNvSpPr>
          <p:nvPr>
            <p:ph type="sldNum" idx="12"/>
          </p:nvPr>
        </p:nvSpPr>
        <p:spPr>
          <a:xfrm>
            <a:off x="10514011" y="5883275"/>
            <a:ext cx="551166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ar-SA"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‹#›</a:t>
            </a:fld>
            <a:endParaRPr lang="ar-SA" sz="900" b="1" i="0" u="none" strike="noStrike" cap="none">
              <a:solidFill>
                <a:srgbClr val="BFBFBF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Quote with Caption"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Shape 82"/>
          <p:cNvSpPr txBox="1"/>
          <p:nvPr/>
        </p:nvSpPr>
        <p:spPr>
          <a:xfrm>
            <a:off x="836612" y="786824"/>
            <a:ext cx="609599" cy="58477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accent1"/>
              </a:buClr>
              <a:buSzPct val="25000"/>
              <a:buFont typeface="Century Gothic"/>
              <a:buNone/>
            </a:pPr>
            <a:r>
              <a:rPr lang="ar-SA" sz="8000" b="0" i="0" u="none" strike="noStrike" cap="none">
                <a:solidFill>
                  <a:schemeClr val="accen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“</a:t>
            </a:r>
          </a:p>
        </p:txBody>
      </p:sp>
      <p:sp>
        <p:nvSpPr>
          <p:cNvPr id="83" name="Shape 83"/>
          <p:cNvSpPr txBox="1"/>
          <p:nvPr/>
        </p:nvSpPr>
        <p:spPr>
          <a:xfrm>
            <a:off x="10437811" y="2743200"/>
            <a:ext cx="609599" cy="58477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Clr>
                <a:schemeClr val="accent1"/>
              </a:buClr>
              <a:buSzPct val="25000"/>
              <a:buFont typeface="Century Gothic"/>
              <a:buNone/>
            </a:pPr>
            <a:r>
              <a:rPr lang="ar-SA" sz="8000" b="0" i="0" u="none" strike="noStrike" cap="none">
                <a:solidFill>
                  <a:schemeClr val="accen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”</a:t>
            </a:r>
          </a:p>
        </p:txBody>
      </p:sp>
      <p:sp>
        <p:nvSpPr>
          <p:cNvPr id="84" name="Shape 84"/>
          <p:cNvSpPr txBox="1">
            <a:spLocks noGrp="1"/>
          </p:cNvSpPr>
          <p:nvPr>
            <p:ph type="title"/>
          </p:nvPr>
        </p:nvSpPr>
        <p:spPr>
          <a:xfrm>
            <a:off x="1446212" y="609600"/>
            <a:ext cx="9296397" cy="2743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Clr>
                <a:schemeClr val="lt1"/>
              </a:buClr>
              <a:buFont typeface="Century Gothic"/>
              <a:buNone/>
              <a:defRPr sz="32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2pPr>
            <a:lvl3pPr marL="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3pPr>
            <a:lvl4pPr marL="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4pPr>
            <a:lvl5pPr marL="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5pPr>
            <a:lvl6pPr marL="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6pPr>
            <a:lvl7pPr marL="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7pPr>
            <a:lvl8pPr marL="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8pPr>
            <a:lvl9pPr marL="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85" name="Shape 85"/>
          <p:cNvSpPr txBox="1">
            <a:spLocks noGrp="1"/>
          </p:cNvSpPr>
          <p:nvPr>
            <p:ph type="body" idx="1"/>
          </p:nvPr>
        </p:nvSpPr>
        <p:spPr>
          <a:xfrm>
            <a:off x="1674811" y="3352800"/>
            <a:ext cx="8839201" cy="381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40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20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36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8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514600" marR="0" lvl="5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971800" marR="0" lvl="6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429000" marR="0" lvl="7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886200" marR="0" lvl="8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86" name="Shape 86"/>
          <p:cNvSpPr txBox="1">
            <a:spLocks noGrp="1"/>
          </p:cNvSpPr>
          <p:nvPr>
            <p:ph type="body" idx="2"/>
          </p:nvPr>
        </p:nvSpPr>
        <p:spPr>
          <a:xfrm>
            <a:off x="1141411" y="4343400"/>
            <a:ext cx="9906000" cy="1447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285750" marR="0" lvl="0" indent="-285750" algn="l" rtl="0">
              <a:spcBef>
                <a:spcPts val="40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20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742950" marR="0" lvl="1" indent="-171450" algn="l" rtl="0">
              <a:spcBef>
                <a:spcPts val="36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8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1200150" marR="0" lvl="2" indent="-18415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543050" marR="0" lvl="3" indent="-8255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2000250" marR="0" lvl="4" indent="-8255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514600" marR="0" lvl="5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971800" marR="0" lvl="6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429000" marR="0" lvl="7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886200" marR="0" lvl="8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87" name="Shape 87"/>
          <p:cNvSpPr txBox="1">
            <a:spLocks noGrp="1"/>
          </p:cNvSpPr>
          <p:nvPr>
            <p:ph type="dt" idx="10"/>
          </p:nvPr>
        </p:nvSpPr>
        <p:spPr>
          <a:xfrm>
            <a:off x="8837611" y="5883275"/>
            <a:ext cx="1600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88" name="Shape 88"/>
          <p:cNvSpPr txBox="1">
            <a:spLocks noGrp="1"/>
          </p:cNvSpPr>
          <p:nvPr>
            <p:ph type="ftr" idx="11"/>
          </p:nvPr>
        </p:nvSpPr>
        <p:spPr>
          <a:xfrm>
            <a:off x="1141412" y="5883275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89" name="Shape 89"/>
          <p:cNvSpPr txBox="1">
            <a:spLocks noGrp="1"/>
          </p:cNvSpPr>
          <p:nvPr>
            <p:ph type="sldNum" idx="12"/>
          </p:nvPr>
        </p:nvSpPr>
        <p:spPr>
          <a:xfrm>
            <a:off x="10514011" y="5883275"/>
            <a:ext cx="551166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ar-SA"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‹#›</a:t>
            </a:fld>
            <a:endParaRPr lang="ar-SA" sz="900" b="1" i="0" u="none" strike="noStrike" cap="none">
              <a:solidFill>
                <a:srgbClr val="BFBFBF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Name Card"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 txBox="1">
            <a:spLocks noGrp="1"/>
          </p:cNvSpPr>
          <p:nvPr>
            <p:ph type="title"/>
          </p:nvPr>
        </p:nvSpPr>
        <p:spPr>
          <a:xfrm>
            <a:off x="1141412" y="3308580"/>
            <a:ext cx="9906000" cy="1468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Clr>
                <a:schemeClr val="lt1"/>
              </a:buClr>
              <a:buFont typeface="Century Gothic"/>
              <a:buNone/>
              <a:defRPr sz="32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2pPr>
            <a:lvl3pPr marL="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3pPr>
            <a:lvl4pPr marL="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4pPr>
            <a:lvl5pPr marL="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5pPr>
            <a:lvl6pPr marL="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6pPr>
            <a:lvl7pPr marL="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7pPr>
            <a:lvl8pPr marL="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8pPr>
            <a:lvl9pPr marL="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92" name="Shape 92"/>
          <p:cNvSpPr txBox="1">
            <a:spLocks noGrp="1"/>
          </p:cNvSpPr>
          <p:nvPr>
            <p:ph type="body" idx="1"/>
          </p:nvPr>
        </p:nvSpPr>
        <p:spPr>
          <a:xfrm>
            <a:off x="1141409" y="4777380"/>
            <a:ext cx="9906000" cy="8603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85750" marR="0" lvl="0" indent="-158750" algn="l" rtl="0">
              <a:spcBef>
                <a:spcPts val="40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20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742950" marR="0" lvl="1" indent="-171450" algn="l" rtl="0">
              <a:spcBef>
                <a:spcPts val="36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8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1200150" marR="0" lvl="2" indent="-18415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543050" marR="0" lvl="3" indent="-8255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2000250" marR="0" lvl="4" indent="-8255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514600" marR="0" lvl="5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971800" marR="0" lvl="6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429000" marR="0" lvl="7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886200" marR="0" lvl="8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93" name="Shape 93"/>
          <p:cNvSpPr txBox="1">
            <a:spLocks noGrp="1"/>
          </p:cNvSpPr>
          <p:nvPr>
            <p:ph type="dt" idx="10"/>
          </p:nvPr>
        </p:nvSpPr>
        <p:spPr>
          <a:xfrm>
            <a:off x="8837611" y="5883275"/>
            <a:ext cx="1600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94" name="Shape 94"/>
          <p:cNvSpPr txBox="1">
            <a:spLocks noGrp="1"/>
          </p:cNvSpPr>
          <p:nvPr>
            <p:ph type="ftr" idx="11"/>
          </p:nvPr>
        </p:nvSpPr>
        <p:spPr>
          <a:xfrm>
            <a:off x="1141412" y="5883275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95" name="Shape 95"/>
          <p:cNvSpPr txBox="1">
            <a:spLocks noGrp="1"/>
          </p:cNvSpPr>
          <p:nvPr>
            <p:ph type="sldNum" idx="12"/>
          </p:nvPr>
        </p:nvSpPr>
        <p:spPr>
          <a:xfrm>
            <a:off x="10514011" y="5883275"/>
            <a:ext cx="551166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ar-SA"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‹#›</a:t>
            </a:fld>
            <a:endParaRPr lang="ar-SA" sz="900" b="1" i="0" u="none" strike="noStrike" cap="none">
              <a:solidFill>
                <a:srgbClr val="BFBFBF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Quote Name Card"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Shape 97"/>
          <p:cNvSpPr txBox="1"/>
          <p:nvPr/>
        </p:nvSpPr>
        <p:spPr>
          <a:xfrm>
            <a:off x="836612" y="786824"/>
            <a:ext cx="609599" cy="58477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accent1"/>
              </a:buClr>
              <a:buSzPct val="25000"/>
              <a:buFont typeface="Century Gothic"/>
              <a:buNone/>
            </a:pPr>
            <a:r>
              <a:rPr lang="ar-SA" sz="8000" b="0" i="0" u="none" strike="noStrike" cap="none">
                <a:solidFill>
                  <a:schemeClr val="accen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“</a:t>
            </a:r>
          </a:p>
        </p:txBody>
      </p:sp>
      <p:sp>
        <p:nvSpPr>
          <p:cNvPr id="98" name="Shape 98"/>
          <p:cNvSpPr txBox="1"/>
          <p:nvPr/>
        </p:nvSpPr>
        <p:spPr>
          <a:xfrm>
            <a:off x="10437811" y="2743200"/>
            <a:ext cx="609599" cy="58477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Clr>
                <a:schemeClr val="accent1"/>
              </a:buClr>
              <a:buSzPct val="25000"/>
              <a:buFont typeface="Century Gothic"/>
              <a:buNone/>
            </a:pPr>
            <a:r>
              <a:rPr lang="ar-SA" sz="8000" b="0" i="0" u="none" strike="noStrike" cap="none">
                <a:solidFill>
                  <a:schemeClr val="accen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”</a:t>
            </a:r>
          </a:p>
        </p:txBody>
      </p:sp>
      <p:sp>
        <p:nvSpPr>
          <p:cNvPr id="99" name="Shape 99"/>
          <p:cNvSpPr txBox="1">
            <a:spLocks noGrp="1"/>
          </p:cNvSpPr>
          <p:nvPr>
            <p:ph type="title"/>
          </p:nvPr>
        </p:nvSpPr>
        <p:spPr>
          <a:xfrm>
            <a:off x="1446212" y="609600"/>
            <a:ext cx="9296397" cy="2743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Clr>
                <a:schemeClr val="lt1"/>
              </a:buClr>
              <a:buFont typeface="Century Gothic"/>
              <a:buNone/>
              <a:defRPr sz="32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2pPr>
            <a:lvl3pPr marL="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3pPr>
            <a:lvl4pPr marL="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4pPr>
            <a:lvl5pPr marL="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5pPr>
            <a:lvl6pPr marL="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6pPr>
            <a:lvl7pPr marL="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7pPr>
            <a:lvl8pPr marL="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8pPr>
            <a:lvl9pPr marL="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100" name="Shape 100"/>
          <p:cNvSpPr txBox="1">
            <a:spLocks noGrp="1"/>
          </p:cNvSpPr>
          <p:nvPr>
            <p:ph type="body" idx="1"/>
          </p:nvPr>
        </p:nvSpPr>
        <p:spPr>
          <a:xfrm>
            <a:off x="1141412" y="3886200"/>
            <a:ext cx="9906000" cy="889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285750" marR="0" lvl="0" indent="-285750" algn="l" rtl="0">
              <a:spcBef>
                <a:spcPts val="4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24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742950" marR="0" lvl="1" indent="-171450" algn="l" rtl="0">
              <a:spcBef>
                <a:spcPts val="36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8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1200150" marR="0" lvl="2" indent="-18415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543050" marR="0" lvl="3" indent="-8255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2000250" marR="0" lvl="4" indent="-8255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514600" marR="0" lvl="5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971800" marR="0" lvl="6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429000" marR="0" lvl="7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886200" marR="0" lvl="8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101" name="Shape 101"/>
          <p:cNvSpPr txBox="1">
            <a:spLocks noGrp="1"/>
          </p:cNvSpPr>
          <p:nvPr>
            <p:ph type="body" idx="2"/>
          </p:nvPr>
        </p:nvSpPr>
        <p:spPr>
          <a:xfrm>
            <a:off x="1141411" y="4775200"/>
            <a:ext cx="9906000" cy="1016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36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8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36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8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102" name="Shape 102"/>
          <p:cNvSpPr txBox="1">
            <a:spLocks noGrp="1"/>
          </p:cNvSpPr>
          <p:nvPr>
            <p:ph type="dt" idx="10"/>
          </p:nvPr>
        </p:nvSpPr>
        <p:spPr>
          <a:xfrm>
            <a:off x="8837611" y="5883275"/>
            <a:ext cx="1600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103" name="Shape 103"/>
          <p:cNvSpPr txBox="1">
            <a:spLocks noGrp="1"/>
          </p:cNvSpPr>
          <p:nvPr>
            <p:ph type="ftr" idx="11"/>
          </p:nvPr>
        </p:nvSpPr>
        <p:spPr>
          <a:xfrm>
            <a:off x="1141412" y="5883275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104" name="Shape 104"/>
          <p:cNvSpPr txBox="1">
            <a:spLocks noGrp="1"/>
          </p:cNvSpPr>
          <p:nvPr>
            <p:ph type="sldNum" idx="12"/>
          </p:nvPr>
        </p:nvSpPr>
        <p:spPr>
          <a:xfrm>
            <a:off x="10514011" y="5883275"/>
            <a:ext cx="551166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ar-SA"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‹#›</a:t>
            </a:fld>
            <a:endParaRPr lang="ar-SA" sz="900" b="1" i="0" u="none" strike="noStrike" cap="none">
              <a:solidFill>
                <a:srgbClr val="BFBFBF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rue or False"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Shape 106"/>
          <p:cNvSpPr txBox="1">
            <a:spLocks noGrp="1"/>
          </p:cNvSpPr>
          <p:nvPr>
            <p:ph type="title"/>
          </p:nvPr>
        </p:nvSpPr>
        <p:spPr>
          <a:xfrm>
            <a:off x="1141412" y="609600"/>
            <a:ext cx="9905998" cy="2743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Clr>
                <a:schemeClr val="lt1"/>
              </a:buClr>
              <a:buFont typeface="Century Gothic"/>
              <a:buNone/>
              <a:defRPr sz="32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2pPr>
            <a:lvl3pPr marL="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3pPr>
            <a:lvl4pPr marL="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4pPr>
            <a:lvl5pPr marL="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5pPr>
            <a:lvl6pPr marL="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6pPr>
            <a:lvl7pPr marL="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7pPr>
            <a:lvl8pPr marL="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8pPr>
            <a:lvl9pPr marL="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107" name="Shape 107"/>
          <p:cNvSpPr txBox="1">
            <a:spLocks noGrp="1"/>
          </p:cNvSpPr>
          <p:nvPr>
            <p:ph type="body" idx="1"/>
          </p:nvPr>
        </p:nvSpPr>
        <p:spPr>
          <a:xfrm>
            <a:off x="1141412" y="3505200"/>
            <a:ext cx="9906000" cy="838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285750" marR="0" lvl="0" indent="-285750" algn="l" rtl="0">
              <a:spcBef>
                <a:spcPts val="56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2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742950" marR="0" lvl="1" indent="-171450" algn="l" rtl="0">
              <a:spcBef>
                <a:spcPts val="36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8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1200150" marR="0" lvl="2" indent="-18415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543050" marR="0" lvl="3" indent="-8255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2000250" marR="0" lvl="4" indent="-8255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514600" marR="0" lvl="5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971800" marR="0" lvl="6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429000" marR="0" lvl="7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886200" marR="0" lvl="8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108" name="Shape 108"/>
          <p:cNvSpPr txBox="1">
            <a:spLocks noGrp="1"/>
          </p:cNvSpPr>
          <p:nvPr>
            <p:ph type="body" idx="2"/>
          </p:nvPr>
        </p:nvSpPr>
        <p:spPr>
          <a:xfrm>
            <a:off x="1141411" y="4343400"/>
            <a:ext cx="9906000" cy="1447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36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8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36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8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109" name="Shape 109"/>
          <p:cNvSpPr txBox="1">
            <a:spLocks noGrp="1"/>
          </p:cNvSpPr>
          <p:nvPr>
            <p:ph type="dt" idx="10"/>
          </p:nvPr>
        </p:nvSpPr>
        <p:spPr>
          <a:xfrm>
            <a:off x="8837611" y="5883275"/>
            <a:ext cx="1600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110" name="Shape 110"/>
          <p:cNvSpPr txBox="1">
            <a:spLocks noGrp="1"/>
          </p:cNvSpPr>
          <p:nvPr>
            <p:ph type="ftr" idx="11"/>
          </p:nvPr>
        </p:nvSpPr>
        <p:spPr>
          <a:xfrm>
            <a:off x="1141412" y="5883275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111" name="Shape 111"/>
          <p:cNvSpPr txBox="1">
            <a:spLocks noGrp="1"/>
          </p:cNvSpPr>
          <p:nvPr>
            <p:ph type="sldNum" idx="12"/>
          </p:nvPr>
        </p:nvSpPr>
        <p:spPr>
          <a:xfrm>
            <a:off x="10514011" y="5883275"/>
            <a:ext cx="551166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ar-SA"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‹#›</a:t>
            </a:fld>
            <a:endParaRPr lang="ar-SA" sz="900" b="1" i="0" u="none" strike="noStrike" cap="none">
              <a:solidFill>
                <a:srgbClr val="BFBFBF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Title and Vertical Text"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Shape 113"/>
          <p:cNvSpPr txBox="1">
            <a:spLocks noGrp="1"/>
          </p:cNvSpPr>
          <p:nvPr>
            <p:ph type="title"/>
          </p:nvPr>
        </p:nvSpPr>
        <p:spPr>
          <a:xfrm>
            <a:off x="1141412" y="609600"/>
            <a:ext cx="9905997" cy="19049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Clr>
                <a:schemeClr val="lt1"/>
              </a:buClr>
              <a:buFont typeface="Century Gothic"/>
              <a:buNone/>
              <a:defRPr sz="32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2pPr>
            <a:lvl3pPr marL="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3pPr>
            <a:lvl4pPr marL="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4pPr>
            <a:lvl5pPr marL="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5pPr>
            <a:lvl6pPr marL="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6pPr>
            <a:lvl7pPr marL="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7pPr>
            <a:lvl8pPr marL="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8pPr>
            <a:lvl9pPr marL="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114" name="Shape 114"/>
          <p:cNvSpPr txBox="1">
            <a:spLocks noGrp="1"/>
          </p:cNvSpPr>
          <p:nvPr>
            <p:ph type="body" idx="1"/>
          </p:nvPr>
        </p:nvSpPr>
        <p:spPr>
          <a:xfrm rot="5400000">
            <a:off x="4532311" y="-723899"/>
            <a:ext cx="3124200" cy="990599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85750" marR="0" lvl="0" indent="-158750" algn="l" rtl="0">
              <a:spcBef>
                <a:spcPts val="40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20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742950" marR="0" lvl="1" indent="-171450" algn="l" rtl="0">
              <a:spcBef>
                <a:spcPts val="36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8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1200150" marR="0" lvl="2" indent="-18415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543050" marR="0" lvl="3" indent="-8255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2000250" marR="0" lvl="4" indent="-8255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514600" marR="0" lvl="5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971800" marR="0" lvl="6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429000" marR="0" lvl="7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886200" marR="0" lvl="8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115" name="Shape 115"/>
          <p:cNvSpPr txBox="1">
            <a:spLocks noGrp="1"/>
          </p:cNvSpPr>
          <p:nvPr>
            <p:ph type="dt" idx="10"/>
          </p:nvPr>
        </p:nvSpPr>
        <p:spPr>
          <a:xfrm>
            <a:off x="8837611" y="5883275"/>
            <a:ext cx="1600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116" name="Shape 116"/>
          <p:cNvSpPr txBox="1">
            <a:spLocks noGrp="1"/>
          </p:cNvSpPr>
          <p:nvPr>
            <p:ph type="ftr" idx="11"/>
          </p:nvPr>
        </p:nvSpPr>
        <p:spPr>
          <a:xfrm>
            <a:off x="1141412" y="5883275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117" name="Shape 117"/>
          <p:cNvSpPr txBox="1">
            <a:spLocks noGrp="1"/>
          </p:cNvSpPr>
          <p:nvPr>
            <p:ph type="sldNum" idx="12"/>
          </p:nvPr>
        </p:nvSpPr>
        <p:spPr>
          <a:xfrm>
            <a:off x="10514011" y="5883275"/>
            <a:ext cx="551166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ar-SA"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‹#›</a:t>
            </a:fld>
            <a:endParaRPr lang="ar-SA" sz="900" b="1" i="0" u="none" strike="noStrike" cap="none">
              <a:solidFill>
                <a:srgbClr val="BFBFBF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>
  <p:cSld name="Vertical Title and Text"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Shape 119"/>
          <p:cNvSpPr txBox="1">
            <a:spLocks noGrp="1"/>
          </p:cNvSpPr>
          <p:nvPr>
            <p:ph type="title"/>
          </p:nvPr>
        </p:nvSpPr>
        <p:spPr>
          <a:xfrm rot="5400000">
            <a:off x="7351354" y="2095142"/>
            <a:ext cx="5181601" cy="221051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Clr>
                <a:schemeClr val="lt1"/>
              </a:buClr>
              <a:buFont typeface="Century Gothic"/>
              <a:buNone/>
              <a:defRPr sz="32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2pPr>
            <a:lvl3pPr marL="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3pPr>
            <a:lvl4pPr marL="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4pPr>
            <a:lvl5pPr marL="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5pPr>
            <a:lvl6pPr marL="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6pPr>
            <a:lvl7pPr marL="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7pPr>
            <a:lvl8pPr marL="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8pPr>
            <a:lvl9pPr marL="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120" name="Shape 120"/>
          <p:cNvSpPr txBox="1">
            <a:spLocks noGrp="1"/>
          </p:cNvSpPr>
          <p:nvPr>
            <p:ph type="body" idx="1"/>
          </p:nvPr>
        </p:nvSpPr>
        <p:spPr>
          <a:xfrm rot="5400000">
            <a:off x="2322511" y="-571500"/>
            <a:ext cx="5181600" cy="7543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85750" marR="0" lvl="0" indent="-158750" algn="l" rtl="0">
              <a:spcBef>
                <a:spcPts val="40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20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742950" marR="0" lvl="1" indent="-171450" algn="l" rtl="0">
              <a:spcBef>
                <a:spcPts val="36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8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1200150" marR="0" lvl="2" indent="-18415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543050" marR="0" lvl="3" indent="-8255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2000250" marR="0" lvl="4" indent="-8255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514600" marR="0" lvl="5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971800" marR="0" lvl="6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429000" marR="0" lvl="7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886200" marR="0" lvl="8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121" name="Shape 121"/>
          <p:cNvSpPr txBox="1">
            <a:spLocks noGrp="1"/>
          </p:cNvSpPr>
          <p:nvPr>
            <p:ph type="dt" idx="10"/>
          </p:nvPr>
        </p:nvSpPr>
        <p:spPr>
          <a:xfrm>
            <a:off x="8837611" y="5883275"/>
            <a:ext cx="1600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122" name="Shape 122"/>
          <p:cNvSpPr txBox="1">
            <a:spLocks noGrp="1"/>
          </p:cNvSpPr>
          <p:nvPr>
            <p:ph type="ftr" idx="11"/>
          </p:nvPr>
        </p:nvSpPr>
        <p:spPr>
          <a:xfrm>
            <a:off x="1141412" y="5883275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123" name="Shape 123"/>
          <p:cNvSpPr txBox="1">
            <a:spLocks noGrp="1"/>
          </p:cNvSpPr>
          <p:nvPr>
            <p:ph type="sldNum" idx="12"/>
          </p:nvPr>
        </p:nvSpPr>
        <p:spPr>
          <a:xfrm>
            <a:off x="10514011" y="5883275"/>
            <a:ext cx="551166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ar-SA"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‹#›</a:t>
            </a:fld>
            <a:endParaRPr lang="ar-SA" sz="900" b="1" i="0" u="none" strike="noStrike" cap="none">
              <a:solidFill>
                <a:srgbClr val="BFBFBF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 txBox="1">
            <a:spLocks noGrp="1"/>
          </p:cNvSpPr>
          <p:nvPr>
            <p:ph type="title"/>
          </p:nvPr>
        </p:nvSpPr>
        <p:spPr>
          <a:xfrm>
            <a:off x="1141412" y="609600"/>
            <a:ext cx="9905997" cy="19049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Clr>
                <a:schemeClr val="lt1"/>
              </a:buClr>
              <a:buFont typeface="Century Gothic"/>
              <a:buNone/>
              <a:defRPr sz="32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2pPr>
            <a:lvl3pPr marL="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3pPr>
            <a:lvl4pPr marL="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4pPr>
            <a:lvl5pPr marL="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5pPr>
            <a:lvl6pPr marL="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6pPr>
            <a:lvl7pPr marL="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7pPr>
            <a:lvl8pPr marL="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8pPr>
            <a:lvl9pPr marL="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body" idx="1"/>
          </p:nvPr>
        </p:nvSpPr>
        <p:spPr>
          <a:xfrm>
            <a:off x="1141412" y="2666999"/>
            <a:ext cx="9905997" cy="3124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285750" marR="0" lvl="0" indent="-158750" algn="l" rtl="0">
              <a:spcBef>
                <a:spcPts val="40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20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742950" marR="0" lvl="1" indent="-171450" algn="l" rtl="0">
              <a:spcBef>
                <a:spcPts val="36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8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1200150" marR="0" lvl="2" indent="-18415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543050" marR="0" lvl="3" indent="-8255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2000250" marR="0" lvl="4" indent="-8255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514600" marR="0" lvl="5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971800" marR="0" lvl="6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429000" marR="0" lvl="7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886200" marR="0" lvl="8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20" name="Shape 20"/>
          <p:cNvSpPr txBox="1">
            <a:spLocks noGrp="1"/>
          </p:cNvSpPr>
          <p:nvPr>
            <p:ph type="dt" idx="10"/>
          </p:nvPr>
        </p:nvSpPr>
        <p:spPr>
          <a:xfrm>
            <a:off x="8837611" y="5883275"/>
            <a:ext cx="1600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21" name="Shape 21"/>
          <p:cNvSpPr txBox="1">
            <a:spLocks noGrp="1"/>
          </p:cNvSpPr>
          <p:nvPr>
            <p:ph type="ftr" idx="11"/>
          </p:nvPr>
        </p:nvSpPr>
        <p:spPr>
          <a:xfrm>
            <a:off x="1141412" y="5883275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sldNum" idx="12"/>
          </p:nvPr>
        </p:nvSpPr>
        <p:spPr>
          <a:xfrm>
            <a:off x="10514011" y="5883275"/>
            <a:ext cx="551166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ar-SA"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‹#›</a:t>
            </a:fld>
            <a:endParaRPr lang="ar-SA" sz="900" b="1" i="0" u="none" strike="noStrike" cap="none">
              <a:solidFill>
                <a:srgbClr val="BFBFBF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 txBox="1">
            <a:spLocks noGrp="1"/>
          </p:cNvSpPr>
          <p:nvPr>
            <p:ph type="title"/>
          </p:nvPr>
        </p:nvSpPr>
        <p:spPr>
          <a:xfrm>
            <a:off x="1751013" y="3308580"/>
            <a:ext cx="8686800" cy="1468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r" rtl="0">
              <a:spcBef>
                <a:spcPts val="0"/>
              </a:spcBef>
              <a:buClr>
                <a:schemeClr val="lt1"/>
              </a:buClr>
              <a:buFont typeface="Century Gothic"/>
              <a:buNone/>
              <a:defRPr sz="40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2pPr>
            <a:lvl3pPr marL="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3pPr>
            <a:lvl4pPr marL="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4pPr>
            <a:lvl5pPr marL="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5pPr>
            <a:lvl6pPr marL="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6pPr>
            <a:lvl7pPr marL="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7pPr>
            <a:lvl8pPr marL="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8pPr>
            <a:lvl9pPr marL="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25" name="Shape 25"/>
          <p:cNvSpPr txBox="1">
            <a:spLocks noGrp="1"/>
          </p:cNvSpPr>
          <p:nvPr>
            <p:ph type="body" idx="1"/>
          </p:nvPr>
        </p:nvSpPr>
        <p:spPr>
          <a:xfrm>
            <a:off x="1751010" y="4777380"/>
            <a:ext cx="8686800" cy="8603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r" rtl="0">
              <a:spcBef>
                <a:spcPts val="40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20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36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8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26" name="Shape 26"/>
          <p:cNvSpPr txBox="1">
            <a:spLocks noGrp="1"/>
          </p:cNvSpPr>
          <p:nvPr>
            <p:ph type="dt" idx="10"/>
          </p:nvPr>
        </p:nvSpPr>
        <p:spPr>
          <a:xfrm>
            <a:off x="8837611" y="5883275"/>
            <a:ext cx="1600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ftr" idx="11"/>
          </p:nvPr>
        </p:nvSpPr>
        <p:spPr>
          <a:xfrm>
            <a:off x="1141412" y="5883275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28" name="Shape 28"/>
          <p:cNvSpPr txBox="1">
            <a:spLocks noGrp="1"/>
          </p:cNvSpPr>
          <p:nvPr>
            <p:ph type="sldNum" idx="12"/>
          </p:nvPr>
        </p:nvSpPr>
        <p:spPr>
          <a:xfrm>
            <a:off x="10514011" y="5883275"/>
            <a:ext cx="551166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ar-SA"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‹#›</a:t>
            </a:fld>
            <a:endParaRPr lang="ar-SA" sz="900" b="1" i="0" u="none" strike="noStrike" cap="none">
              <a:solidFill>
                <a:srgbClr val="BFBFBF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hape 30"/>
          <p:cNvSpPr txBox="1">
            <a:spLocks noGrp="1"/>
          </p:cNvSpPr>
          <p:nvPr>
            <p:ph type="title"/>
          </p:nvPr>
        </p:nvSpPr>
        <p:spPr>
          <a:xfrm>
            <a:off x="1141412" y="609600"/>
            <a:ext cx="9905997" cy="19049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Clr>
                <a:schemeClr val="lt1"/>
              </a:buClr>
              <a:buFont typeface="Century Gothic"/>
              <a:buNone/>
              <a:defRPr sz="32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2pPr>
            <a:lvl3pPr marL="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3pPr>
            <a:lvl4pPr marL="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4pPr>
            <a:lvl5pPr marL="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5pPr>
            <a:lvl6pPr marL="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6pPr>
            <a:lvl7pPr marL="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7pPr>
            <a:lvl8pPr marL="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8pPr>
            <a:lvl9pPr marL="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body" idx="1"/>
          </p:nvPr>
        </p:nvSpPr>
        <p:spPr>
          <a:xfrm>
            <a:off x="1141412" y="2666999"/>
            <a:ext cx="4876799" cy="3124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285750" marR="0" lvl="0" indent="-171450" algn="l" rtl="0">
              <a:spcBef>
                <a:spcPts val="36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8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742950" marR="0" lvl="1" indent="-18415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1200150" marR="0" lvl="2" indent="-19685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543050" marR="0" lvl="3" indent="-9525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2000250" marR="0" lvl="4" indent="-9525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514600" marR="0" lvl="5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971800" marR="0" lvl="6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429000" marR="0" lvl="7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886200" marR="0" lvl="8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32" name="Shape 32"/>
          <p:cNvSpPr txBox="1">
            <a:spLocks noGrp="1"/>
          </p:cNvSpPr>
          <p:nvPr>
            <p:ph type="body" idx="2"/>
          </p:nvPr>
        </p:nvSpPr>
        <p:spPr>
          <a:xfrm>
            <a:off x="6170612" y="2667000"/>
            <a:ext cx="4876799" cy="3124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285750" marR="0" lvl="0" indent="-171450" algn="l" rtl="0">
              <a:spcBef>
                <a:spcPts val="36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8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742950" marR="0" lvl="1" indent="-18415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1200150" marR="0" lvl="2" indent="-19685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543050" marR="0" lvl="3" indent="-9525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2000250" marR="0" lvl="4" indent="-9525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514600" marR="0" lvl="5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971800" marR="0" lvl="6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429000" marR="0" lvl="7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886200" marR="0" lvl="8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33" name="Shape 33"/>
          <p:cNvSpPr txBox="1">
            <a:spLocks noGrp="1"/>
          </p:cNvSpPr>
          <p:nvPr>
            <p:ph type="dt" idx="10"/>
          </p:nvPr>
        </p:nvSpPr>
        <p:spPr>
          <a:xfrm>
            <a:off x="8837611" y="5883275"/>
            <a:ext cx="1600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34" name="Shape 34"/>
          <p:cNvSpPr txBox="1">
            <a:spLocks noGrp="1"/>
          </p:cNvSpPr>
          <p:nvPr>
            <p:ph type="ftr" idx="11"/>
          </p:nvPr>
        </p:nvSpPr>
        <p:spPr>
          <a:xfrm>
            <a:off x="1141412" y="5883275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35" name="Shape 35"/>
          <p:cNvSpPr txBox="1">
            <a:spLocks noGrp="1"/>
          </p:cNvSpPr>
          <p:nvPr>
            <p:ph type="sldNum" idx="12"/>
          </p:nvPr>
        </p:nvSpPr>
        <p:spPr>
          <a:xfrm>
            <a:off x="10514011" y="5883275"/>
            <a:ext cx="551166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ar-SA"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‹#›</a:t>
            </a:fld>
            <a:endParaRPr lang="ar-SA" sz="900" b="1" i="0" u="none" strike="noStrike" cap="none">
              <a:solidFill>
                <a:srgbClr val="BFBFBF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Comparison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Shape 37"/>
          <p:cNvSpPr txBox="1">
            <a:spLocks noGrp="1"/>
          </p:cNvSpPr>
          <p:nvPr>
            <p:ph type="title"/>
          </p:nvPr>
        </p:nvSpPr>
        <p:spPr>
          <a:xfrm>
            <a:off x="1141412" y="609600"/>
            <a:ext cx="9905997" cy="19049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Clr>
                <a:schemeClr val="lt1"/>
              </a:buClr>
              <a:buFont typeface="Century Gothic"/>
              <a:buNone/>
              <a:defRPr sz="32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2pPr>
            <a:lvl3pPr marL="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3pPr>
            <a:lvl4pPr marL="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4pPr>
            <a:lvl5pPr marL="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5pPr>
            <a:lvl6pPr marL="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6pPr>
            <a:lvl7pPr marL="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7pPr>
            <a:lvl8pPr marL="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8pPr>
            <a:lvl9pPr marL="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body" idx="1"/>
          </p:nvPr>
        </p:nvSpPr>
        <p:spPr>
          <a:xfrm>
            <a:off x="1429279" y="2658533"/>
            <a:ext cx="4588930" cy="5762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56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28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40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2000" b="1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36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800" b="1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1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1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1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1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1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1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body" idx="2"/>
          </p:nvPr>
        </p:nvSpPr>
        <p:spPr>
          <a:xfrm>
            <a:off x="1141412" y="3243261"/>
            <a:ext cx="4876799" cy="254793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85750" marR="0" lvl="0" indent="-171450" algn="l" rtl="0">
              <a:spcBef>
                <a:spcPts val="36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8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742950" marR="0" lvl="1" indent="-18415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1200150" marR="0" lvl="2" indent="-19685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543050" marR="0" lvl="3" indent="-9525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2000250" marR="0" lvl="4" indent="-9525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514600" marR="0" lvl="5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971800" marR="0" lvl="6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429000" marR="0" lvl="7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886200" marR="0" lvl="8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40" name="Shape 40"/>
          <p:cNvSpPr txBox="1">
            <a:spLocks noGrp="1"/>
          </p:cNvSpPr>
          <p:nvPr>
            <p:ph type="body" idx="3"/>
          </p:nvPr>
        </p:nvSpPr>
        <p:spPr>
          <a:xfrm>
            <a:off x="6443132" y="2667000"/>
            <a:ext cx="4604279" cy="5762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56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28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40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2000" b="1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36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800" b="1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1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1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1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1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1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1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41" name="Shape 41"/>
          <p:cNvSpPr txBox="1">
            <a:spLocks noGrp="1"/>
          </p:cNvSpPr>
          <p:nvPr>
            <p:ph type="body" idx="4"/>
          </p:nvPr>
        </p:nvSpPr>
        <p:spPr>
          <a:xfrm>
            <a:off x="6170612" y="3243261"/>
            <a:ext cx="4876801" cy="254793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85750" marR="0" lvl="0" indent="-171450" algn="l" rtl="0">
              <a:spcBef>
                <a:spcPts val="36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8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742950" marR="0" lvl="1" indent="-18415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1200150" marR="0" lvl="2" indent="-19685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543050" marR="0" lvl="3" indent="-9525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2000250" marR="0" lvl="4" indent="-9525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514600" marR="0" lvl="5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971800" marR="0" lvl="6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429000" marR="0" lvl="7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886200" marR="0" lvl="8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42" name="Shape 42"/>
          <p:cNvSpPr txBox="1">
            <a:spLocks noGrp="1"/>
          </p:cNvSpPr>
          <p:nvPr>
            <p:ph type="dt" idx="10"/>
          </p:nvPr>
        </p:nvSpPr>
        <p:spPr>
          <a:xfrm>
            <a:off x="8837611" y="5883275"/>
            <a:ext cx="1600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ftr" idx="11"/>
          </p:nvPr>
        </p:nvSpPr>
        <p:spPr>
          <a:xfrm>
            <a:off x="1141412" y="5883275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44" name="Shape 44"/>
          <p:cNvSpPr txBox="1">
            <a:spLocks noGrp="1"/>
          </p:cNvSpPr>
          <p:nvPr>
            <p:ph type="sldNum" idx="12"/>
          </p:nvPr>
        </p:nvSpPr>
        <p:spPr>
          <a:xfrm>
            <a:off x="10514011" y="5883275"/>
            <a:ext cx="551166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ar-SA"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‹#›</a:t>
            </a:fld>
            <a:endParaRPr lang="ar-SA" sz="900" b="1" i="0" u="none" strike="noStrike" cap="none">
              <a:solidFill>
                <a:srgbClr val="BFBFBF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Shape 46"/>
          <p:cNvSpPr txBox="1">
            <a:spLocks noGrp="1"/>
          </p:cNvSpPr>
          <p:nvPr>
            <p:ph type="title"/>
          </p:nvPr>
        </p:nvSpPr>
        <p:spPr>
          <a:xfrm>
            <a:off x="1141412" y="609600"/>
            <a:ext cx="9905997" cy="19049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Clr>
                <a:schemeClr val="lt1"/>
              </a:buClr>
              <a:buFont typeface="Century Gothic"/>
              <a:buNone/>
              <a:defRPr sz="32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2pPr>
            <a:lvl3pPr marL="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3pPr>
            <a:lvl4pPr marL="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4pPr>
            <a:lvl5pPr marL="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5pPr>
            <a:lvl6pPr marL="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6pPr>
            <a:lvl7pPr marL="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7pPr>
            <a:lvl8pPr marL="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8pPr>
            <a:lvl9pPr marL="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dt" idx="10"/>
          </p:nvPr>
        </p:nvSpPr>
        <p:spPr>
          <a:xfrm>
            <a:off x="8837611" y="5883275"/>
            <a:ext cx="1600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48" name="Shape 48"/>
          <p:cNvSpPr txBox="1">
            <a:spLocks noGrp="1"/>
          </p:cNvSpPr>
          <p:nvPr>
            <p:ph type="ftr" idx="11"/>
          </p:nvPr>
        </p:nvSpPr>
        <p:spPr>
          <a:xfrm>
            <a:off x="1141412" y="5883275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49" name="Shape 49"/>
          <p:cNvSpPr txBox="1">
            <a:spLocks noGrp="1"/>
          </p:cNvSpPr>
          <p:nvPr>
            <p:ph type="sldNum" idx="12"/>
          </p:nvPr>
        </p:nvSpPr>
        <p:spPr>
          <a:xfrm>
            <a:off x="10514011" y="5883275"/>
            <a:ext cx="551166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ar-SA"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‹#›</a:t>
            </a:fld>
            <a:endParaRPr lang="ar-SA" sz="900" b="1" i="0" u="none" strike="noStrike" cap="none">
              <a:solidFill>
                <a:srgbClr val="BFBFBF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 txBox="1">
            <a:spLocks noGrp="1"/>
          </p:cNvSpPr>
          <p:nvPr>
            <p:ph type="dt" idx="10"/>
          </p:nvPr>
        </p:nvSpPr>
        <p:spPr>
          <a:xfrm>
            <a:off x="8837611" y="5883275"/>
            <a:ext cx="1600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52" name="Shape 52"/>
          <p:cNvSpPr txBox="1">
            <a:spLocks noGrp="1"/>
          </p:cNvSpPr>
          <p:nvPr>
            <p:ph type="ftr" idx="11"/>
          </p:nvPr>
        </p:nvSpPr>
        <p:spPr>
          <a:xfrm>
            <a:off x="1141412" y="5883275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53" name="Shape 53"/>
          <p:cNvSpPr txBox="1">
            <a:spLocks noGrp="1"/>
          </p:cNvSpPr>
          <p:nvPr>
            <p:ph type="sldNum" idx="12"/>
          </p:nvPr>
        </p:nvSpPr>
        <p:spPr>
          <a:xfrm>
            <a:off x="10514011" y="5883275"/>
            <a:ext cx="551166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ar-SA"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‹#›</a:t>
            </a:fld>
            <a:endParaRPr lang="ar-SA" sz="900" b="1" i="0" u="none" strike="noStrike" cap="none">
              <a:solidFill>
                <a:srgbClr val="BFBFBF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Content with Caption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Shape 55"/>
          <p:cNvSpPr txBox="1">
            <a:spLocks noGrp="1"/>
          </p:cNvSpPr>
          <p:nvPr>
            <p:ph type="title"/>
          </p:nvPr>
        </p:nvSpPr>
        <p:spPr>
          <a:xfrm>
            <a:off x="1141411" y="1600200"/>
            <a:ext cx="3549121" cy="13715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Clr>
                <a:schemeClr val="lt1"/>
              </a:buClr>
              <a:buFont typeface="Century Gothic"/>
              <a:buNone/>
              <a:defRPr sz="24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2pPr>
            <a:lvl3pPr marL="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3pPr>
            <a:lvl4pPr marL="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4pPr>
            <a:lvl5pPr marL="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5pPr>
            <a:lvl6pPr marL="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6pPr>
            <a:lvl7pPr marL="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7pPr>
            <a:lvl8pPr marL="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8pPr>
            <a:lvl9pPr marL="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56" name="Shape 56"/>
          <p:cNvSpPr txBox="1">
            <a:spLocks noGrp="1"/>
          </p:cNvSpPr>
          <p:nvPr>
            <p:ph type="body" idx="1"/>
          </p:nvPr>
        </p:nvSpPr>
        <p:spPr>
          <a:xfrm>
            <a:off x="5103812" y="609600"/>
            <a:ext cx="5943601" cy="5181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285750" marR="0" lvl="0" indent="-158750" algn="l" rtl="0">
              <a:spcBef>
                <a:spcPts val="40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20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742950" marR="0" lvl="1" indent="-171450" algn="l" rtl="0">
              <a:spcBef>
                <a:spcPts val="36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8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1200150" marR="0" lvl="2" indent="-18415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543050" marR="0" lvl="3" indent="-8255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2000250" marR="0" lvl="4" indent="-8255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514600" marR="0" lvl="5" indent="-13970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971800" marR="0" lvl="6" indent="-13970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429000" marR="0" lvl="7" indent="-13970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886200" marR="0" lvl="8" indent="-13970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57" name="Shape 57"/>
          <p:cNvSpPr txBox="1">
            <a:spLocks noGrp="1"/>
          </p:cNvSpPr>
          <p:nvPr>
            <p:ph type="body" idx="2"/>
          </p:nvPr>
        </p:nvSpPr>
        <p:spPr>
          <a:xfrm>
            <a:off x="1141411" y="2971800"/>
            <a:ext cx="3549121" cy="1828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20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0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1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9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1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9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1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9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1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9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1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9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1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9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58" name="Shape 58"/>
          <p:cNvSpPr txBox="1">
            <a:spLocks noGrp="1"/>
          </p:cNvSpPr>
          <p:nvPr>
            <p:ph type="dt" idx="10"/>
          </p:nvPr>
        </p:nvSpPr>
        <p:spPr>
          <a:xfrm>
            <a:off x="8837611" y="5883275"/>
            <a:ext cx="1600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59" name="Shape 59"/>
          <p:cNvSpPr txBox="1">
            <a:spLocks noGrp="1"/>
          </p:cNvSpPr>
          <p:nvPr>
            <p:ph type="ftr" idx="11"/>
          </p:nvPr>
        </p:nvSpPr>
        <p:spPr>
          <a:xfrm>
            <a:off x="1141412" y="5883275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60" name="Shape 60"/>
          <p:cNvSpPr txBox="1">
            <a:spLocks noGrp="1"/>
          </p:cNvSpPr>
          <p:nvPr>
            <p:ph type="sldNum" idx="12"/>
          </p:nvPr>
        </p:nvSpPr>
        <p:spPr>
          <a:xfrm>
            <a:off x="10514011" y="5883275"/>
            <a:ext cx="551166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ar-SA"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‹#›</a:t>
            </a:fld>
            <a:endParaRPr lang="ar-SA" sz="900" b="1" i="0" u="none" strike="noStrike" cap="none">
              <a:solidFill>
                <a:srgbClr val="BFBFBF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Picture with Caption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 txBox="1">
            <a:spLocks noGrp="1"/>
          </p:cNvSpPr>
          <p:nvPr>
            <p:ph type="title"/>
          </p:nvPr>
        </p:nvSpPr>
        <p:spPr>
          <a:xfrm>
            <a:off x="1141411" y="1600200"/>
            <a:ext cx="5334001" cy="13715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Clr>
                <a:schemeClr val="lt1"/>
              </a:buClr>
              <a:buFont typeface="Century Gothic"/>
              <a:buNone/>
              <a:defRPr sz="2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2pPr>
            <a:lvl3pPr marL="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3pPr>
            <a:lvl4pPr marL="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4pPr>
            <a:lvl5pPr marL="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5pPr>
            <a:lvl6pPr marL="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6pPr>
            <a:lvl7pPr marL="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7pPr>
            <a:lvl8pPr marL="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8pPr>
            <a:lvl9pPr marL="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63" name="Shape 63"/>
          <p:cNvSpPr>
            <a:spLocks noGrp="1"/>
          </p:cNvSpPr>
          <p:nvPr>
            <p:ph type="pic" idx="2"/>
          </p:nvPr>
        </p:nvSpPr>
        <p:spPr>
          <a:xfrm>
            <a:off x="7433732" y="-18288"/>
            <a:ext cx="3276599" cy="6903719"/>
          </a:xfrm>
          <a:prstGeom prst="rect">
            <a:avLst/>
          </a:prstGeom>
          <a:noFill/>
          <a:ln w="3810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t" anchorCtr="0"/>
          <a:lstStyle>
            <a:lvl1pPr marL="0" marR="0" lvl="0" indent="0" algn="ctr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64" name="Shape 64"/>
          <p:cNvSpPr txBox="1">
            <a:spLocks noGrp="1"/>
          </p:cNvSpPr>
          <p:nvPr>
            <p:ph type="body" idx="1"/>
          </p:nvPr>
        </p:nvSpPr>
        <p:spPr>
          <a:xfrm>
            <a:off x="1141411" y="2971800"/>
            <a:ext cx="5334001" cy="1828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36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8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20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0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1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9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1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9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1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9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1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9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1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9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1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9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65" name="Shape 65"/>
          <p:cNvSpPr txBox="1">
            <a:spLocks noGrp="1"/>
          </p:cNvSpPr>
          <p:nvPr>
            <p:ph type="dt" idx="10"/>
          </p:nvPr>
        </p:nvSpPr>
        <p:spPr>
          <a:xfrm>
            <a:off x="6399212" y="5883275"/>
            <a:ext cx="9144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66" name="Shape 66"/>
          <p:cNvSpPr txBox="1">
            <a:spLocks noGrp="1"/>
          </p:cNvSpPr>
          <p:nvPr>
            <p:ph type="ftr" idx="11"/>
          </p:nvPr>
        </p:nvSpPr>
        <p:spPr>
          <a:xfrm>
            <a:off x="1141412" y="5883275"/>
            <a:ext cx="51053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67" name="Shape 67"/>
          <p:cNvSpPr txBox="1">
            <a:spLocks noGrp="1"/>
          </p:cNvSpPr>
          <p:nvPr>
            <p:ph type="sldNum" idx="12"/>
          </p:nvPr>
        </p:nvSpPr>
        <p:spPr>
          <a:xfrm>
            <a:off x="10742611" y="5883275"/>
            <a:ext cx="322566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ar-SA"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‹#›</a:t>
            </a:fld>
            <a:endParaRPr lang="ar-SA" sz="900" b="1" i="0" u="none" strike="noStrike" cap="none">
              <a:solidFill>
                <a:srgbClr val="BFBFBF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9">
            <a:lum/>
          </a:blip>
          <a:srcRect/>
          <a:stretch>
            <a:fillRect l="-4000" r="-4000"/>
          </a:stretch>
        </a:blip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1141412" y="609600"/>
            <a:ext cx="9905997" cy="19049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Clr>
                <a:schemeClr val="lt1"/>
              </a:buClr>
              <a:buFont typeface="Century Gothic"/>
              <a:buNone/>
              <a:defRPr sz="32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2pPr>
            <a:lvl3pPr marL="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3pPr>
            <a:lvl4pPr marL="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4pPr>
            <a:lvl5pPr marL="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5pPr>
            <a:lvl6pPr marL="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6pPr>
            <a:lvl7pPr marL="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7pPr>
            <a:lvl8pPr marL="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8pPr>
            <a:lvl9pPr marL="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1141412" y="2666999"/>
            <a:ext cx="9905997" cy="3124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285750" marR="0" lvl="0" indent="-158750" algn="l" rtl="0">
              <a:spcBef>
                <a:spcPts val="40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20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742950" marR="0" lvl="1" indent="-171450" algn="l" rtl="0">
              <a:spcBef>
                <a:spcPts val="36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8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1200150" marR="0" lvl="2" indent="-18415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543050" marR="0" lvl="3" indent="-8255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2000250" marR="0" lvl="4" indent="-8255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514600" marR="0" lvl="5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971800" marR="0" lvl="6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429000" marR="0" lvl="7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886200" marR="0" lvl="8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dt" idx="10"/>
          </p:nvPr>
        </p:nvSpPr>
        <p:spPr>
          <a:xfrm>
            <a:off x="8837611" y="5883275"/>
            <a:ext cx="1600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9" name="Shape 9"/>
          <p:cNvSpPr txBox="1">
            <a:spLocks noGrp="1"/>
          </p:cNvSpPr>
          <p:nvPr>
            <p:ph type="ftr" idx="11"/>
          </p:nvPr>
        </p:nvSpPr>
        <p:spPr>
          <a:xfrm>
            <a:off x="1141412" y="5883275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10" name="Shape 10"/>
          <p:cNvSpPr txBox="1">
            <a:spLocks noGrp="1"/>
          </p:cNvSpPr>
          <p:nvPr>
            <p:ph type="sldNum" idx="12"/>
          </p:nvPr>
        </p:nvSpPr>
        <p:spPr>
          <a:xfrm>
            <a:off x="10514011" y="5883275"/>
            <a:ext cx="551166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ar-SA"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‹#›</a:t>
            </a:fld>
            <a:endParaRPr lang="ar-SA" sz="900" b="1" i="0" u="none" strike="noStrike" cap="none">
              <a:solidFill>
                <a:srgbClr val="BFBFBF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  <p:sldLayoutId id="2147483662" r:id="rId15"/>
    <p:sldLayoutId id="2147483663" r:id="rId16"/>
    <p:sldLayoutId id="2147483664" r:id="rId17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999236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Shape 138"/>
          <p:cNvSpPr txBox="1">
            <a:spLocks noGrp="1"/>
          </p:cNvSpPr>
          <p:nvPr>
            <p:ph type="body" idx="1"/>
          </p:nvPr>
        </p:nvSpPr>
        <p:spPr>
          <a:xfrm>
            <a:off x="0" y="0"/>
            <a:ext cx="12191999" cy="6857999"/>
          </a:xfrm>
          <a:prstGeom prst="rect">
            <a:avLst/>
          </a:prstGeom>
          <a:noFill/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lIns="91425" tIns="45700" rIns="91425" bIns="45700" anchor="t" anchorCtr="0">
            <a:noAutofit/>
          </a:bodyPr>
          <a:lstStyle/>
          <a:p>
            <a:pPr marL="0" indent="0" algn="ctr" rtl="1">
              <a:lnSpc>
                <a:spcPct val="150000"/>
              </a:lnSpc>
              <a:spcBef>
                <a:spcPts val="1480"/>
              </a:spcBef>
              <a:spcAft>
                <a:spcPts val="0"/>
              </a:spcAft>
              <a:buSzPct val="25000"/>
              <a:buNone/>
            </a:pPr>
            <a:endParaRPr lang="fa-IR" sz="2800" b="1" cap="none" dirty="0">
              <a:ln w="0">
                <a:solidFill>
                  <a:schemeClr val="tx1"/>
                </a:solidFill>
              </a:ln>
              <a:solidFill>
                <a:schemeClr val="tx1"/>
              </a:solidFill>
              <a:effectLst>
                <a:glow rad="1016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Times New Roman"/>
              <a:cs typeface="Arial" panose="020B0604020202020204" pitchFamily="34" charset="0"/>
              <a:sym typeface="Times New Roman"/>
            </a:endParaRPr>
          </a:p>
          <a:p>
            <a:pPr marL="0" indent="0" algn="ctr" rtl="1">
              <a:lnSpc>
                <a:spcPct val="150000"/>
              </a:lnSpc>
              <a:spcBef>
                <a:spcPts val="1480"/>
              </a:spcBef>
              <a:spcAft>
                <a:spcPts val="0"/>
              </a:spcAft>
              <a:buSzPct val="25000"/>
              <a:buNone/>
            </a:pPr>
            <a:r>
              <a:rPr lang="ar-SA" sz="6200" b="1" cap="none" dirty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با </a:t>
            </a:r>
            <a:r>
              <a:rPr lang="ar-SA" sz="6200" b="1" cap="none" dirty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محبت بى كرانت </a:t>
            </a:r>
            <a:endParaRPr lang="fa-IR" sz="6200" b="1" cap="none" dirty="0">
              <a:ln w="0">
                <a:solidFill>
                  <a:schemeClr val="tx1"/>
                </a:solidFill>
              </a:ln>
              <a:solidFill>
                <a:schemeClr val="tx1"/>
              </a:solidFill>
              <a:effectLst>
                <a:glow rad="1016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Times New Roman"/>
              <a:cs typeface="Arial" panose="020B0604020202020204" pitchFamily="34" charset="0"/>
              <a:sym typeface="Times New Roman"/>
            </a:endParaRPr>
          </a:p>
          <a:p>
            <a:pPr marL="0" indent="0" algn="ctr" rtl="1">
              <a:lnSpc>
                <a:spcPct val="150000"/>
              </a:lnSpc>
              <a:spcBef>
                <a:spcPts val="1480"/>
              </a:spcBef>
              <a:spcAft>
                <a:spcPts val="0"/>
              </a:spcAft>
              <a:buSzPct val="25000"/>
              <a:buNone/>
            </a:pPr>
            <a:r>
              <a:rPr lang="ar-SA" sz="6200" b="1" cap="none" dirty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آزادم </a:t>
            </a:r>
            <a:r>
              <a:rPr lang="ar-SA" sz="6200" b="1" cap="none" dirty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كردى از </a:t>
            </a:r>
            <a:r>
              <a:rPr lang="ar-SA" sz="6200" b="1" cap="none" dirty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اسارت</a:t>
            </a:r>
            <a:endParaRPr sz="6200" b="1" cap="none" dirty="0">
              <a:ln w="0">
                <a:solidFill>
                  <a:schemeClr val="tx1"/>
                </a:solidFill>
              </a:ln>
              <a:solidFill>
                <a:schemeClr val="tx1"/>
              </a:solidFill>
              <a:effectLst>
                <a:glow rad="1016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Times New Roman"/>
              <a:cs typeface="Arial" panose="020B0604020202020204" pitchFamily="34" charset="0"/>
              <a:sym typeface="Times New Roman"/>
            </a:endParaRPr>
          </a:p>
          <a:p>
            <a:pPr marL="0" indent="0" algn="ctr" rtl="1">
              <a:lnSpc>
                <a:spcPct val="150000"/>
              </a:lnSpc>
              <a:spcBef>
                <a:spcPts val="1480"/>
              </a:spcBef>
              <a:spcAft>
                <a:spcPts val="0"/>
              </a:spcAft>
              <a:buSzPct val="25000"/>
              <a:buNone/>
            </a:pPr>
            <a:r>
              <a:rPr lang="ar-SA" sz="6200" b="1" cap="none" dirty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در تو لايق هستم باشم </a:t>
            </a:r>
            <a:r>
              <a:rPr lang="ar-SA" sz="6200" b="1" cap="none" dirty="0" smtClean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فرزندت</a:t>
            </a:r>
            <a:r>
              <a:rPr lang="fa-IR" sz="6200" b="1" cap="none" dirty="0" smtClean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 ۲</a:t>
            </a:r>
            <a:endParaRPr lang="ar-SA" sz="2800" b="1" cap="none" dirty="0">
              <a:ln w="0">
                <a:solidFill>
                  <a:schemeClr val="tx1"/>
                </a:solidFill>
              </a:ln>
              <a:solidFill>
                <a:schemeClr val="tx1"/>
              </a:solidFill>
              <a:effectLst>
                <a:glow rad="1016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Times New Roman"/>
              <a:cs typeface="Arial" panose="020B0604020202020204" pitchFamily="34" charset="0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87395878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779003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Shape 128"/>
          <p:cNvSpPr txBox="1">
            <a:spLocks noGrp="1"/>
          </p:cNvSpPr>
          <p:nvPr>
            <p:ph type="subTitle" idx="1"/>
          </p:nvPr>
        </p:nvSpPr>
        <p:spPr>
          <a:xfrm>
            <a:off x="0" y="30822"/>
            <a:ext cx="12192000" cy="6739849"/>
          </a:xfrm>
          <a:prstGeom prst="rect">
            <a:avLst/>
          </a:prstGeom>
          <a:noFill/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1">
              <a:lnSpc>
                <a:spcPct val="150000"/>
              </a:lnSpc>
              <a:spcBef>
                <a:spcPts val="148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Arial"/>
              <a:buNone/>
            </a:pPr>
            <a:endParaRPr lang="en-GB" sz="2000" b="1" cap="none" dirty="0">
              <a:ln w="0">
                <a:solidFill>
                  <a:schemeClr val="tx1"/>
                </a:solidFill>
              </a:ln>
              <a:solidFill>
                <a:schemeClr val="tx1"/>
              </a:solidFill>
              <a:effectLst>
                <a:glow rad="1016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Times New Roman"/>
              <a:cs typeface="Arial" panose="020B0604020202020204" pitchFamily="34" charset="0"/>
              <a:sym typeface="Times New Roman"/>
            </a:endParaRPr>
          </a:p>
          <a:p>
            <a:pPr marL="0" marR="0" lvl="0" indent="0" algn="ctr" rtl="1">
              <a:lnSpc>
                <a:spcPct val="150000"/>
              </a:lnSpc>
              <a:spcBef>
                <a:spcPts val="148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Arial"/>
              <a:buNone/>
            </a:pPr>
            <a:r>
              <a:rPr lang="ar-SA" sz="6800" b="1" i="0" u="none" strike="noStrike" cap="none" dirty="0" smtClean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تو </a:t>
            </a:r>
            <a:r>
              <a:rPr lang="ar-SA" sz="6800" b="1" i="0" u="none" strike="noStrike" cap="none" dirty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را مى </a:t>
            </a:r>
            <a:r>
              <a:rPr lang="ar-SA" sz="6800" b="1" i="0" u="none" strike="noStrike" cap="none" dirty="0" smtClean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پرستم</a:t>
            </a:r>
            <a:endParaRPr lang="en-GB" sz="6800" b="1" i="0" u="none" strike="noStrike" cap="none" dirty="0" smtClean="0">
              <a:ln w="0">
                <a:solidFill>
                  <a:schemeClr val="tx1"/>
                </a:solidFill>
              </a:ln>
              <a:solidFill>
                <a:schemeClr val="tx1"/>
              </a:solidFill>
              <a:effectLst>
                <a:glow rad="1016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Times New Roman"/>
              <a:cs typeface="Arial" panose="020B0604020202020204" pitchFamily="34" charset="0"/>
              <a:sym typeface="Times New Roman"/>
            </a:endParaRPr>
          </a:p>
          <a:p>
            <a:pPr marL="0" marR="0" lvl="0" indent="0" algn="ctr" rtl="1">
              <a:lnSpc>
                <a:spcPct val="150000"/>
              </a:lnSpc>
              <a:spcBef>
                <a:spcPts val="148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Arial"/>
              <a:buNone/>
            </a:pPr>
            <a:r>
              <a:rPr lang="ar-SA" sz="6800" b="1" i="0" u="none" strike="noStrike" cap="none" dirty="0" smtClean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با </a:t>
            </a:r>
            <a:r>
              <a:rPr lang="ar-SA" sz="6800" b="1" i="0" u="none" strike="noStrike" cap="none" dirty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تمامى </a:t>
            </a:r>
            <a:r>
              <a:rPr lang="ar-SA" sz="6800" b="1" i="0" u="none" strike="noStrike" cap="none" dirty="0" smtClean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قلب</a:t>
            </a:r>
            <a:endParaRPr lang="en-GB" sz="6800" b="1" i="0" u="none" strike="noStrike" cap="none" dirty="0" smtClean="0">
              <a:ln w="0">
                <a:solidFill>
                  <a:schemeClr val="tx1"/>
                </a:solidFill>
              </a:ln>
              <a:solidFill>
                <a:schemeClr val="tx1"/>
              </a:solidFill>
              <a:effectLst>
                <a:glow rad="1016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Times New Roman"/>
              <a:cs typeface="Arial" panose="020B0604020202020204" pitchFamily="34" charset="0"/>
              <a:sym typeface="Times New Roman"/>
            </a:endParaRPr>
          </a:p>
          <a:p>
            <a:pPr marL="0" marR="0" lvl="0" indent="0" algn="ctr" rtl="1">
              <a:lnSpc>
                <a:spcPct val="150000"/>
              </a:lnSpc>
              <a:spcBef>
                <a:spcPts val="148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Arial"/>
              <a:buNone/>
            </a:pPr>
            <a:r>
              <a:rPr lang="ar-SA" sz="6800" b="1" i="0" u="none" strike="noStrike" cap="none" dirty="0" smtClean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با </a:t>
            </a:r>
            <a:r>
              <a:rPr lang="ar-SA" sz="6800" b="1" i="0" u="none" strike="noStrike" cap="none" dirty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تمامى فكر و </a:t>
            </a:r>
            <a:r>
              <a:rPr lang="ar-SA" sz="6800" b="1" i="0" u="none" strike="noStrike" cap="none" dirty="0" smtClean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جانم</a:t>
            </a:r>
            <a:endParaRPr lang="ar-SA" sz="6800" b="1" i="0" u="none" strike="noStrike" cap="none" dirty="0">
              <a:ln w="0">
                <a:solidFill>
                  <a:schemeClr val="tx1"/>
                </a:solidFill>
              </a:ln>
              <a:solidFill>
                <a:schemeClr val="tx1"/>
              </a:solidFill>
              <a:effectLst>
                <a:glow rad="1016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Times New Roman"/>
              <a:cs typeface="Arial" panose="020B0604020202020204" pitchFamily="34" charset="0"/>
              <a:sym typeface="Times New Roman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Shape 133"/>
          <p:cNvSpPr txBox="1">
            <a:spLocks noGrp="1"/>
          </p:cNvSpPr>
          <p:nvPr>
            <p:ph type="body" idx="1"/>
          </p:nvPr>
        </p:nvSpPr>
        <p:spPr>
          <a:xfrm>
            <a:off x="0" y="-10274"/>
            <a:ext cx="12192000" cy="6945329"/>
          </a:xfrm>
          <a:prstGeom prst="rect">
            <a:avLst/>
          </a:prstGeom>
          <a:noFill/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lIns="91425" tIns="45700" rIns="91425" bIns="45700" anchor="t" anchorCtr="0">
            <a:noAutofit/>
          </a:bodyPr>
          <a:lstStyle/>
          <a:p>
            <a:pPr marL="0" indent="0" algn="ctr" rtl="1">
              <a:lnSpc>
                <a:spcPct val="150000"/>
              </a:lnSpc>
              <a:spcBef>
                <a:spcPts val="1480"/>
              </a:spcBef>
              <a:spcAft>
                <a:spcPts val="0"/>
              </a:spcAft>
              <a:buSzPct val="25000"/>
              <a:buNone/>
            </a:pPr>
            <a:endParaRPr lang="fa-IR" sz="2800" b="1" cap="none" dirty="0">
              <a:ln w="0">
                <a:solidFill>
                  <a:schemeClr val="tx1"/>
                </a:solidFill>
              </a:ln>
              <a:solidFill>
                <a:schemeClr val="tx1"/>
              </a:solidFill>
              <a:effectLst>
                <a:glow rad="1016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Times New Roman"/>
              <a:cs typeface="Arial" panose="020B0604020202020204" pitchFamily="34" charset="0"/>
              <a:sym typeface="Times New Roman"/>
            </a:endParaRPr>
          </a:p>
          <a:p>
            <a:pPr marL="0" indent="0" algn="ctr" rtl="1">
              <a:lnSpc>
                <a:spcPct val="150000"/>
              </a:lnSpc>
              <a:spcBef>
                <a:spcPts val="1480"/>
              </a:spcBef>
              <a:spcAft>
                <a:spcPts val="0"/>
              </a:spcAft>
              <a:buSzPct val="25000"/>
              <a:buNone/>
            </a:pPr>
            <a:r>
              <a:rPr lang="ar-SA" sz="6200" b="1" cap="none" dirty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چون </a:t>
            </a:r>
            <a:r>
              <a:rPr lang="ar-SA" sz="6200" b="1" cap="none" dirty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تو </a:t>
            </a:r>
            <a:r>
              <a:rPr lang="ar-SA" sz="6200" b="1" cap="none" dirty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خداوندى</a:t>
            </a:r>
            <a:endParaRPr lang="fa-IR" sz="6200" b="1" cap="none" dirty="0">
              <a:ln w="0">
                <a:solidFill>
                  <a:schemeClr val="tx1"/>
                </a:solidFill>
              </a:ln>
              <a:solidFill>
                <a:schemeClr val="tx1"/>
              </a:solidFill>
              <a:effectLst>
                <a:glow rad="1016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Times New Roman"/>
              <a:cs typeface="Arial" panose="020B0604020202020204" pitchFamily="34" charset="0"/>
              <a:sym typeface="Times New Roman"/>
            </a:endParaRPr>
          </a:p>
          <a:p>
            <a:pPr marL="0" indent="0" algn="ctr" rtl="1">
              <a:lnSpc>
                <a:spcPct val="150000"/>
              </a:lnSpc>
              <a:spcBef>
                <a:spcPts val="1480"/>
              </a:spcBef>
              <a:spcAft>
                <a:spcPts val="0"/>
              </a:spcAft>
              <a:buSzPct val="25000"/>
              <a:buNone/>
            </a:pPr>
            <a:r>
              <a:rPr lang="ar-SA" sz="6200" b="1" cap="none" dirty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 </a:t>
            </a:r>
            <a:r>
              <a:rPr lang="ar-SA" sz="6200" b="1" cap="none" dirty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سرور و مالكم هستى  </a:t>
            </a:r>
          </a:p>
          <a:p>
            <a:pPr marL="0" indent="0" algn="ctr" rtl="1">
              <a:lnSpc>
                <a:spcPct val="150000"/>
              </a:lnSpc>
              <a:spcBef>
                <a:spcPts val="1480"/>
              </a:spcBef>
              <a:spcAft>
                <a:spcPts val="0"/>
              </a:spcAft>
              <a:buSzPct val="25000"/>
              <a:buNone/>
            </a:pPr>
            <a:r>
              <a:rPr lang="ar-SA" sz="6200" b="1" cap="none" dirty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 </a:t>
            </a:r>
            <a:r>
              <a:rPr lang="ar-SA" sz="6200" b="1" cap="none" dirty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پرستشها</a:t>
            </a:r>
            <a:r>
              <a:rPr lang="fa-IR" sz="6200" b="1" cap="none" dirty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 </a:t>
            </a:r>
            <a:r>
              <a:rPr lang="fa-IR" sz="6200" b="1" cap="none" dirty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،</a:t>
            </a:r>
            <a:r>
              <a:rPr lang="ar-SA" sz="6200" b="1" cap="none" dirty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 </a:t>
            </a:r>
            <a:r>
              <a:rPr lang="ar-SA" sz="6200" b="1" cap="none" dirty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ستايشها ، چون </a:t>
            </a:r>
            <a:r>
              <a:rPr lang="ar-SA" sz="6200" b="1" cap="none" dirty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قربانى</a:t>
            </a:r>
            <a:endParaRPr lang="ar-SA" sz="6200" b="1" cap="none" dirty="0">
              <a:ln w="0">
                <a:solidFill>
                  <a:schemeClr val="tx1"/>
                </a:solidFill>
              </a:ln>
              <a:solidFill>
                <a:schemeClr val="tx1"/>
              </a:solidFill>
              <a:effectLst>
                <a:glow rad="1016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Times New Roman"/>
              <a:cs typeface="Arial" panose="020B0604020202020204" pitchFamily="34" charset="0"/>
              <a:sym typeface="Times New Roman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Shape 133"/>
          <p:cNvSpPr txBox="1">
            <a:spLocks noGrp="1"/>
          </p:cNvSpPr>
          <p:nvPr>
            <p:ph type="body" idx="1"/>
          </p:nvPr>
        </p:nvSpPr>
        <p:spPr>
          <a:xfrm>
            <a:off x="0" y="0"/>
            <a:ext cx="12192000" cy="6935056"/>
          </a:xfrm>
          <a:prstGeom prst="rect">
            <a:avLst/>
          </a:prstGeom>
          <a:noFill/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lIns="91425" tIns="45700" rIns="91425" bIns="45700" anchor="t" anchorCtr="0">
            <a:noAutofit/>
          </a:bodyPr>
          <a:lstStyle/>
          <a:p>
            <a:pPr marL="0" indent="0" algn="ctr" rtl="1">
              <a:lnSpc>
                <a:spcPct val="150000"/>
              </a:lnSpc>
              <a:spcBef>
                <a:spcPts val="1480"/>
              </a:spcBef>
              <a:spcAft>
                <a:spcPts val="0"/>
              </a:spcAft>
              <a:buSzPct val="25000"/>
              <a:buNone/>
            </a:pPr>
            <a:endParaRPr lang="fa-IR" sz="2800" b="1" cap="none" dirty="0">
              <a:ln w="0">
                <a:solidFill>
                  <a:schemeClr val="tx1"/>
                </a:solidFill>
              </a:ln>
              <a:solidFill>
                <a:schemeClr val="tx1"/>
              </a:solidFill>
              <a:effectLst>
                <a:glow rad="1016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Times New Roman"/>
              <a:cs typeface="Arial" panose="020B0604020202020204" pitchFamily="34" charset="0"/>
              <a:sym typeface="Times New Roman"/>
            </a:endParaRPr>
          </a:p>
          <a:p>
            <a:pPr marL="0" indent="0" algn="ctr" rtl="1">
              <a:lnSpc>
                <a:spcPct val="150000"/>
              </a:lnSpc>
              <a:spcBef>
                <a:spcPts val="1480"/>
              </a:spcBef>
              <a:spcAft>
                <a:spcPts val="0"/>
              </a:spcAft>
              <a:buSzPct val="25000"/>
              <a:buNone/>
            </a:pPr>
            <a:r>
              <a:rPr lang="ar-SA" sz="6200" b="1" cap="none" dirty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به </a:t>
            </a:r>
            <a:r>
              <a:rPr lang="ar-SA" sz="6200" b="1" cap="none" dirty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حضورت </a:t>
            </a:r>
            <a:r>
              <a:rPr lang="ar-SA" sz="6200" b="1" cap="none" dirty="0" smtClean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آورم </a:t>
            </a:r>
            <a:r>
              <a:rPr lang="ar-SA" sz="6200" b="1" cap="none" dirty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و </a:t>
            </a:r>
            <a:r>
              <a:rPr lang="ar-SA" sz="6200" b="1" cap="none" dirty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جلالت </a:t>
            </a:r>
            <a:r>
              <a:rPr lang="ar-SA" sz="6200" b="1" cap="none" dirty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را خواهانم </a:t>
            </a:r>
          </a:p>
          <a:p>
            <a:pPr marL="0" indent="0" algn="ctr" rtl="1">
              <a:lnSpc>
                <a:spcPct val="150000"/>
              </a:lnSpc>
              <a:spcBef>
                <a:spcPts val="1480"/>
              </a:spcBef>
              <a:spcAft>
                <a:spcPts val="0"/>
              </a:spcAft>
              <a:buSzPct val="25000"/>
              <a:buNone/>
            </a:pPr>
            <a:r>
              <a:rPr lang="ar-SA" sz="6200" b="1" cap="none" dirty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شكر و سپاس ، حمد و جلال</a:t>
            </a:r>
          </a:p>
          <a:p>
            <a:pPr marL="0" indent="0" algn="ctr" rtl="1">
              <a:lnSpc>
                <a:spcPct val="150000"/>
              </a:lnSpc>
              <a:spcBef>
                <a:spcPts val="1480"/>
              </a:spcBef>
              <a:spcAft>
                <a:spcPts val="0"/>
              </a:spcAft>
              <a:buSzPct val="25000"/>
              <a:buNone/>
            </a:pPr>
            <a:r>
              <a:rPr lang="ar-SA" sz="6200" b="1" cap="none" dirty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بر</a:t>
            </a:r>
            <a:r>
              <a:rPr lang="fa-IR" sz="6200" b="1" cap="none" dirty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 </a:t>
            </a:r>
            <a:r>
              <a:rPr lang="ar-SA" sz="6200" b="1" cap="none" dirty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نام</a:t>
            </a:r>
            <a:r>
              <a:rPr lang="fa-IR" sz="6200" b="1" cap="none" dirty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 </a:t>
            </a:r>
            <a:r>
              <a:rPr lang="ar-SA" sz="6200" b="1" cap="none" dirty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 </a:t>
            </a:r>
            <a:r>
              <a:rPr lang="ar-SA" sz="6200" b="1" cap="none" dirty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تو خداوندا در اعلى عليين </a:t>
            </a:r>
          </a:p>
        </p:txBody>
      </p:sp>
    </p:spTree>
    <p:extLst>
      <p:ext uri="{BB962C8B-B14F-4D97-AF65-F5344CB8AC3E}">
        <p14:creationId xmlns:p14="http://schemas.microsoft.com/office/powerpoint/2010/main" val="1376783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Shape 138"/>
          <p:cNvSpPr txBox="1">
            <a:spLocks noGrp="1"/>
          </p:cNvSpPr>
          <p:nvPr>
            <p:ph type="body" idx="1"/>
          </p:nvPr>
        </p:nvSpPr>
        <p:spPr>
          <a:xfrm>
            <a:off x="0" y="0"/>
            <a:ext cx="12191999" cy="6857999"/>
          </a:xfrm>
          <a:prstGeom prst="rect">
            <a:avLst/>
          </a:prstGeom>
          <a:noFill/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lIns="91425" tIns="45700" rIns="91425" bIns="45700" anchor="t" anchorCtr="0">
            <a:noAutofit/>
          </a:bodyPr>
          <a:lstStyle/>
          <a:p>
            <a:pPr marL="0" indent="0" algn="ctr" rtl="1">
              <a:lnSpc>
                <a:spcPct val="150000"/>
              </a:lnSpc>
              <a:spcBef>
                <a:spcPts val="1480"/>
              </a:spcBef>
              <a:spcAft>
                <a:spcPts val="0"/>
              </a:spcAft>
              <a:buSzPct val="25000"/>
              <a:buNone/>
            </a:pPr>
            <a:endParaRPr lang="fa-IR" sz="2800" b="1" cap="none" dirty="0">
              <a:ln w="0">
                <a:solidFill>
                  <a:schemeClr val="tx1"/>
                </a:solidFill>
              </a:ln>
              <a:solidFill>
                <a:schemeClr val="tx1"/>
              </a:solidFill>
              <a:effectLst>
                <a:glow rad="1016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Times New Roman"/>
              <a:cs typeface="Arial" panose="020B0604020202020204" pitchFamily="34" charset="0"/>
              <a:sym typeface="Times New Roman"/>
            </a:endParaRPr>
          </a:p>
          <a:p>
            <a:pPr marL="0" indent="0" algn="ctr" rtl="1">
              <a:lnSpc>
                <a:spcPct val="150000"/>
              </a:lnSpc>
              <a:spcBef>
                <a:spcPts val="1480"/>
              </a:spcBef>
              <a:spcAft>
                <a:spcPts val="0"/>
              </a:spcAft>
              <a:buSzPct val="25000"/>
              <a:buNone/>
            </a:pPr>
            <a:r>
              <a:rPr lang="ar-SA" sz="6200" b="1" cap="none" dirty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با </a:t>
            </a:r>
            <a:r>
              <a:rPr lang="ar-SA" sz="6200" b="1" cap="none" dirty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محبت بى كرانت </a:t>
            </a:r>
            <a:endParaRPr lang="fa-IR" sz="6200" b="1" cap="none" dirty="0">
              <a:ln w="0">
                <a:solidFill>
                  <a:schemeClr val="tx1"/>
                </a:solidFill>
              </a:ln>
              <a:solidFill>
                <a:schemeClr val="tx1"/>
              </a:solidFill>
              <a:effectLst>
                <a:glow rad="1016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Times New Roman"/>
              <a:cs typeface="Arial" panose="020B0604020202020204" pitchFamily="34" charset="0"/>
              <a:sym typeface="Times New Roman"/>
            </a:endParaRPr>
          </a:p>
          <a:p>
            <a:pPr marL="0" indent="0" algn="ctr" rtl="1">
              <a:lnSpc>
                <a:spcPct val="150000"/>
              </a:lnSpc>
              <a:spcBef>
                <a:spcPts val="1480"/>
              </a:spcBef>
              <a:spcAft>
                <a:spcPts val="0"/>
              </a:spcAft>
              <a:buSzPct val="25000"/>
              <a:buNone/>
            </a:pPr>
            <a:r>
              <a:rPr lang="ar-SA" sz="6200" b="1" cap="none" dirty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آزادم </a:t>
            </a:r>
            <a:r>
              <a:rPr lang="ar-SA" sz="6200" b="1" cap="none" dirty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كردى از </a:t>
            </a:r>
            <a:r>
              <a:rPr lang="ar-SA" sz="6200" b="1" cap="none" dirty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اسارت</a:t>
            </a:r>
            <a:endParaRPr sz="6200" b="1" cap="none" dirty="0">
              <a:ln w="0">
                <a:solidFill>
                  <a:schemeClr val="tx1"/>
                </a:solidFill>
              </a:ln>
              <a:solidFill>
                <a:schemeClr val="tx1"/>
              </a:solidFill>
              <a:effectLst>
                <a:glow rad="1016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Times New Roman"/>
              <a:cs typeface="Arial" panose="020B0604020202020204" pitchFamily="34" charset="0"/>
              <a:sym typeface="Times New Roman"/>
            </a:endParaRPr>
          </a:p>
          <a:p>
            <a:pPr marL="0" indent="0" algn="ctr" rtl="1">
              <a:lnSpc>
                <a:spcPct val="150000"/>
              </a:lnSpc>
              <a:spcBef>
                <a:spcPts val="1480"/>
              </a:spcBef>
              <a:spcAft>
                <a:spcPts val="0"/>
              </a:spcAft>
              <a:buSzPct val="25000"/>
              <a:buNone/>
            </a:pPr>
            <a:r>
              <a:rPr lang="ar-SA" sz="6200" b="1" cap="none" dirty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در تو لايق هستم باشم </a:t>
            </a:r>
            <a:r>
              <a:rPr lang="ar-SA" sz="6200" b="1" cap="none" dirty="0" smtClean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فرزندت</a:t>
            </a:r>
            <a:r>
              <a:rPr lang="fa-IR" sz="6200" b="1" cap="none" dirty="0" smtClean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 ۲</a:t>
            </a:r>
            <a:endParaRPr lang="ar-SA" sz="2800" b="1" cap="none" dirty="0">
              <a:ln w="0">
                <a:solidFill>
                  <a:schemeClr val="tx1"/>
                </a:solidFill>
              </a:ln>
              <a:solidFill>
                <a:schemeClr val="tx1"/>
              </a:solidFill>
              <a:effectLst>
                <a:glow rad="1016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Times New Roman"/>
              <a:cs typeface="Arial" panose="020B0604020202020204" pitchFamily="34" charset="0"/>
              <a:sym typeface="Times New Roman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Shape 143"/>
          <p:cNvSpPr txBox="1">
            <a:spLocks noGrp="1"/>
          </p:cNvSpPr>
          <p:nvPr>
            <p:ph type="body" idx="1"/>
          </p:nvPr>
        </p:nvSpPr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lIns="91425" tIns="45700" rIns="91425" bIns="45700" anchor="t" anchorCtr="0">
            <a:noAutofit/>
          </a:bodyPr>
          <a:lstStyle/>
          <a:p>
            <a:pPr marL="0" indent="0" algn="ctr" rtl="1">
              <a:lnSpc>
                <a:spcPct val="150000"/>
              </a:lnSpc>
              <a:spcBef>
                <a:spcPts val="1480"/>
              </a:spcBef>
              <a:spcAft>
                <a:spcPts val="0"/>
              </a:spcAft>
              <a:buSzPct val="25000"/>
              <a:buNone/>
            </a:pPr>
            <a:endParaRPr lang="en-GB" b="1" cap="none" dirty="0" smtClean="0">
              <a:ln w="0">
                <a:solidFill>
                  <a:schemeClr val="tx1"/>
                </a:solidFill>
              </a:ln>
              <a:solidFill>
                <a:schemeClr val="tx1"/>
              </a:solidFill>
              <a:effectLst>
                <a:glow rad="1016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Times New Roman"/>
              <a:cs typeface="Arial" panose="020B0604020202020204" pitchFamily="34" charset="0"/>
              <a:sym typeface="Times New Roman"/>
            </a:endParaRPr>
          </a:p>
          <a:p>
            <a:pPr marL="0" indent="0" algn="ctr" rtl="1">
              <a:lnSpc>
                <a:spcPct val="150000"/>
              </a:lnSpc>
              <a:spcBef>
                <a:spcPts val="1480"/>
              </a:spcBef>
              <a:spcAft>
                <a:spcPts val="0"/>
              </a:spcAft>
              <a:buSzPct val="25000"/>
              <a:buNone/>
            </a:pPr>
            <a:r>
              <a:rPr lang="ar-SA" sz="6800" b="1" cap="none" dirty="0" smtClean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تويى </a:t>
            </a:r>
            <a:r>
              <a:rPr lang="ar-SA" sz="6800" b="1" cap="none" dirty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پدر </a:t>
            </a:r>
            <a:r>
              <a:rPr lang="ar-SA" sz="6800" b="1" cap="none" dirty="0" smtClean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من</a:t>
            </a:r>
            <a:endParaRPr lang="en-GB" sz="6800" b="1" cap="none" dirty="0">
              <a:ln w="0">
                <a:solidFill>
                  <a:schemeClr val="tx1"/>
                </a:solidFill>
              </a:ln>
              <a:solidFill>
                <a:schemeClr val="tx1"/>
              </a:solidFill>
              <a:effectLst>
                <a:glow rad="1016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Times New Roman"/>
              <a:cs typeface="Arial" panose="020B0604020202020204" pitchFamily="34" charset="0"/>
              <a:sym typeface="Times New Roman"/>
            </a:endParaRPr>
          </a:p>
          <a:p>
            <a:pPr marL="0" indent="0" algn="ctr" rtl="1">
              <a:lnSpc>
                <a:spcPct val="150000"/>
              </a:lnSpc>
              <a:spcBef>
                <a:spcPts val="1480"/>
              </a:spcBef>
              <a:spcAft>
                <a:spcPts val="0"/>
              </a:spcAft>
              <a:buSzPct val="25000"/>
              <a:buNone/>
            </a:pPr>
            <a:r>
              <a:rPr lang="ar-SA" sz="6800" b="1" cap="none" dirty="0" smtClean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شاه </a:t>
            </a:r>
            <a:r>
              <a:rPr lang="ar-SA" sz="6800" b="1" cap="none" dirty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و سرور </a:t>
            </a:r>
            <a:r>
              <a:rPr lang="ar-SA" sz="6800" b="1" cap="none" dirty="0" smtClean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من</a:t>
            </a:r>
            <a:endParaRPr lang="en-GB" sz="6800" b="1" cap="none" dirty="0" smtClean="0">
              <a:ln w="0">
                <a:solidFill>
                  <a:schemeClr val="tx1"/>
                </a:solidFill>
              </a:ln>
              <a:solidFill>
                <a:schemeClr val="tx1"/>
              </a:solidFill>
              <a:effectLst>
                <a:glow rad="1016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Times New Roman"/>
              <a:cs typeface="Arial" panose="020B0604020202020204" pitchFamily="34" charset="0"/>
              <a:sym typeface="Times New Roman"/>
            </a:endParaRPr>
          </a:p>
          <a:p>
            <a:pPr marL="0" indent="0" algn="ctr" rtl="1">
              <a:lnSpc>
                <a:spcPct val="150000"/>
              </a:lnSpc>
              <a:spcBef>
                <a:spcPts val="1480"/>
              </a:spcBef>
              <a:spcAft>
                <a:spcPts val="0"/>
              </a:spcAft>
              <a:buSzPct val="25000"/>
              <a:buNone/>
            </a:pPr>
            <a:r>
              <a:rPr lang="ar-SA" sz="6800" b="1" cap="none" dirty="0" smtClean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مالك </a:t>
            </a:r>
            <a:r>
              <a:rPr lang="ar-SA" sz="6800" b="1" cap="none" dirty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جانم ، نياز </a:t>
            </a:r>
            <a:r>
              <a:rPr lang="ar-SA" sz="6800" b="1" cap="none" dirty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من</a:t>
            </a:r>
            <a:endParaRPr lang="ar-SA" sz="6800" b="1" cap="none" dirty="0">
              <a:ln w="0">
                <a:solidFill>
                  <a:schemeClr val="tx1"/>
                </a:solidFill>
              </a:ln>
              <a:solidFill>
                <a:schemeClr val="tx1"/>
              </a:solidFill>
              <a:effectLst>
                <a:glow rad="1016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Times New Roman"/>
              <a:cs typeface="Arial" panose="020B0604020202020204" pitchFamily="34" charset="0"/>
              <a:sym typeface="Times New Roman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Shape 143"/>
          <p:cNvSpPr txBox="1">
            <a:spLocks noGrp="1"/>
          </p:cNvSpPr>
          <p:nvPr>
            <p:ph type="body" idx="1"/>
          </p:nvPr>
        </p:nvSpPr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lIns="91425" tIns="45700" rIns="91425" bIns="45700" anchor="t" anchorCtr="0">
            <a:noAutofit/>
          </a:bodyPr>
          <a:lstStyle/>
          <a:p>
            <a:pPr marL="0" indent="0" algn="ctr" rtl="1">
              <a:lnSpc>
                <a:spcPct val="150000"/>
              </a:lnSpc>
              <a:spcBef>
                <a:spcPts val="1480"/>
              </a:spcBef>
              <a:spcAft>
                <a:spcPts val="0"/>
              </a:spcAft>
              <a:buSzPct val="25000"/>
              <a:buNone/>
            </a:pPr>
            <a:endParaRPr lang="en-GB" b="1" cap="none" dirty="0" smtClean="0">
              <a:ln w="0">
                <a:solidFill>
                  <a:schemeClr val="tx1"/>
                </a:solidFill>
              </a:ln>
              <a:solidFill>
                <a:schemeClr val="tx1"/>
              </a:solidFill>
              <a:effectLst>
                <a:glow rad="1016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Times New Roman"/>
              <a:cs typeface="Arial" panose="020B0604020202020204" pitchFamily="34" charset="0"/>
              <a:sym typeface="Times New Roman"/>
            </a:endParaRPr>
          </a:p>
          <a:p>
            <a:pPr marL="0" indent="0" algn="ctr" rtl="1">
              <a:lnSpc>
                <a:spcPct val="150000"/>
              </a:lnSpc>
              <a:spcBef>
                <a:spcPts val="1480"/>
              </a:spcBef>
              <a:spcAft>
                <a:spcPts val="0"/>
              </a:spcAft>
              <a:buSzPct val="25000"/>
              <a:buNone/>
            </a:pPr>
            <a:r>
              <a:rPr lang="ar-SA" sz="6800" b="1" cap="none" dirty="0" smtClean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با </a:t>
            </a:r>
            <a:r>
              <a:rPr lang="ar-SA" sz="6800" b="1" cap="none" dirty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قلب و روح و جان </a:t>
            </a:r>
            <a:endParaRPr lang="fa-IR" sz="6800" b="1" cap="none" dirty="0">
              <a:ln w="0">
                <a:solidFill>
                  <a:schemeClr val="tx1"/>
                </a:solidFill>
              </a:ln>
              <a:solidFill>
                <a:schemeClr val="tx1"/>
              </a:solidFill>
              <a:effectLst>
                <a:glow rad="1016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Times New Roman"/>
              <a:cs typeface="Arial" panose="020B0604020202020204" pitchFamily="34" charset="0"/>
              <a:sym typeface="Times New Roman"/>
            </a:endParaRPr>
          </a:p>
          <a:p>
            <a:pPr marL="0" indent="0" algn="ctr" rtl="1">
              <a:lnSpc>
                <a:spcPct val="150000"/>
              </a:lnSpc>
              <a:spcBef>
                <a:spcPts val="1480"/>
              </a:spcBef>
              <a:spcAft>
                <a:spcPts val="0"/>
              </a:spcAft>
              <a:buSzPct val="25000"/>
              <a:buNone/>
            </a:pPr>
            <a:r>
              <a:rPr lang="ar-SA" sz="6800" b="1" cap="none" dirty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ذهن </a:t>
            </a:r>
            <a:r>
              <a:rPr lang="ar-SA" sz="6800" b="1" cap="none" dirty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و فكر و زبان </a:t>
            </a:r>
          </a:p>
          <a:p>
            <a:pPr marL="0" indent="0" algn="ctr" rtl="1">
              <a:lnSpc>
                <a:spcPct val="150000"/>
              </a:lnSpc>
              <a:spcBef>
                <a:spcPts val="1480"/>
              </a:spcBef>
              <a:spcAft>
                <a:spcPts val="0"/>
              </a:spcAft>
              <a:buSzPct val="25000"/>
              <a:buNone/>
            </a:pPr>
            <a:r>
              <a:rPr lang="ar-SA" sz="6800" b="1" cap="none" dirty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نام زيبايت را پرستم</a:t>
            </a:r>
          </a:p>
        </p:txBody>
      </p:sp>
    </p:spTree>
    <p:extLst>
      <p:ext uri="{BB962C8B-B14F-4D97-AF65-F5344CB8AC3E}">
        <p14:creationId xmlns:p14="http://schemas.microsoft.com/office/powerpoint/2010/main" val="17921155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Shape 133"/>
          <p:cNvSpPr txBox="1">
            <a:spLocks noGrp="1"/>
          </p:cNvSpPr>
          <p:nvPr>
            <p:ph type="body" idx="1"/>
          </p:nvPr>
        </p:nvSpPr>
        <p:spPr>
          <a:xfrm>
            <a:off x="0" y="-10274"/>
            <a:ext cx="12192000" cy="6945329"/>
          </a:xfrm>
          <a:prstGeom prst="rect">
            <a:avLst/>
          </a:prstGeom>
          <a:noFill/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lIns="91425" tIns="45700" rIns="91425" bIns="45700" anchor="t" anchorCtr="0">
            <a:noAutofit/>
          </a:bodyPr>
          <a:lstStyle/>
          <a:p>
            <a:pPr marL="0" indent="0" algn="ctr" rtl="1">
              <a:lnSpc>
                <a:spcPct val="150000"/>
              </a:lnSpc>
              <a:spcBef>
                <a:spcPts val="1480"/>
              </a:spcBef>
              <a:spcAft>
                <a:spcPts val="0"/>
              </a:spcAft>
              <a:buSzPct val="25000"/>
              <a:buNone/>
            </a:pPr>
            <a:endParaRPr lang="fa-IR" sz="2800" b="1" cap="none" dirty="0">
              <a:ln w="0">
                <a:solidFill>
                  <a:schemeClr val="tx1"/>
                </a:solidFill>
              </a:ln>
              <a:solidFill>
                <a:schemeClr val="tx1"/>
              </a:solidFill>
              <a:effectLst>
                <a:glow rad="1016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Times New Roman"/>
              <a:cs typeface="Arial" panose="020B0604020202020204" pitchFamily="34" charset="0"/>
              <a:sym typeface="Times New Roman"/>
            </a:endParaRPr>
          </a:p>
          <a:p>
            <a:pPr marL="0" indent="0" algn="ctr" rtl="1">
              <a:lnSpc>
                <a:spcPct val="150000"/>
              </a:lnSpc>
              <a:spcBef>
                <a:spcPts val="1480"/>
              </a:spcBef>
              <a:spcAft>
                <a:spcPts val="0"/>
              </a:spcAft>
              <a:buSzPct val="25000"/>
              <a:buNone/>
            </a:pPr>
            <a:r>
              <a:rPr lang="ar-SA" sz="6200" b="1" cap="none" dirty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چون </a:t>
            </a:r>
            <a:r>
              <a:rPr lang="ar-SA" sz="6200" b="1" cap="none" dirty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تو </a:t>
            </a:r>
            <a:r>
              <a:rPr lang="ar-SA" sz="6200" b="1" cap="none" dirty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خداوندى</a:t>
            </a:r>
            <a:endParaRPr lang="fa-IR" sz="6200" b="1" cap="none" dirty="0">
              <a:ln w="0">
                <a:solidFill>
                  <a:schemeClr val="tx1"/>
                </a:solidFill>
              </a:ln>
              <a:solidFill>
                <a:schemeClr val="tx1"/>
              </a:solidFill>
              <a:effectLst>
                <a:glow rad="1016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Times New Roman"/>
              <a:cs typeface="Arial" panose="020B0604020202020204" pitchFamily="34" charset="0"/>
              <a:sym typeface="Times New Roman"/>
            </a:endParaRPr>
          </a:p>
          <a:p>
            <a:pPr marL="0" indent="0" algn="ctr" rtl="1">
              <a:lnSpc>
                <a:spcPct val="150000"/>
              </a:lnSpc>
              <a:spcBef>
                <a:spcPts val="1480"/>
              </a:spcBef>
              <a:spcAft>
                <a:spcPts val="0"/>
              </a:spcAft>
              <a:buSzPct val="25000"/>
              <a:buNone/>
            </a:pPr>
            <a:r>
              <a:rPr lang="ar-SA" sz="6200" b="1" cap="none" dirty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 </a:t>
            </a:r>
            <a:r>
              <a:rPr lang="ar-SA" sz="6200" b="1" cap="none" dirty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سرور و مالكم هستى  </a:t>
            </a:r>
          </a:p>
          <a:p>
            <a:pPr marL="0" indent="0" algn="ctr" rtl="1">
              <a:lnSpc>
                <a:spcPct val="150000"/>
              </a:lnSpc>
              <a:spcBef>
                <a:spcPts val="1480"/>
              </a:spcBef>
              <a:spcAft>
                <a:spcPts val="0"/>
              </a:spcAft>
              <a:buSzPct val="25000"/>
              <a:buNone/>
            </a:pPr>
            <a:r>
              <a:rPr lang="ar-SA" sz="6200" b="1" cap="none" dirty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 </a:t>
            </a:r>
            <a:r>
              <a:rPr lang="ar-SA" sz="6200" b="1" cap="none" dirty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پرستشها</a:t>
            </a:r>
            <a:r>
              <a:rPr lang="fa-IR" sz="6200" b="1" cap="none" dirty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 </a:t>
            </a:r>
            <a:r>
              <a:rPr lang="fa-IR" sz="6200" b="1" cap="none" dirty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،</a:t>
            </a:r>
            <a:r>
              <a:rPr lang="ar-SA" sz="6200" b="1" cap="none" dirty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 </a:t>
            </a:r>
            <a:r>
              <a:rPr lang="ar-SA" sz="6200" b="1" cap="none" dirty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ستايشها ، چون </a:t>
            </a:r>
            <a:r>
              <a:rPr lang="ar-SA" sz="6200" b="1" cap="none" dirty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قربانى</a:t>
            </a:r>
            <a:endParaRPr lang="ar-SA" sz="6200" b="1" cap="none" dirty="0">
              <a:ln w="0">
                <a:solidFill>
                  <a:schemeClr val="tx1"/>
                </a:solidFill>
              </a:ln>
              <a:solidFill>
                <a:schemeClr val="tx1"/>
              </a:solidFill>
              <a:effectLst>
                <a:glow rad="1016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Times New Roman"/>
              <a:cs typeface="Arial" panose="020B0604020202020204" pitchFamily="34" charset="0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9947071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Shape 133"/>
          <p:cNvSpPr txBox="1">
            <a:spLocks noGrp="1"/>
          </p:cNvSpPr>
          <p:nvPr>
            <p:ph type="body" idx="1"/>
          </p:nvPr>
        </p:nvSpPr>
        <p:spPr>
          <a:xfrm>
            <a:off x="0" y="0"/>
            <a:ext cx="12192000" cy="6935056"/>
          </a:xfrm>
          <a:prstGeom prst="rect">
            <a:avLst/>
          </a:prstGeom>
          <a:noFill/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lIns="91425" tIns="45700" rIns="91425" bIns="45700" anchor="t" anchorCtr="0">
            <a:noAutofit/>
          </a:bodyPr>
          <a:lstStyle/>
          <a:p>
            <a:pPr marL="0" indent="0" algn="ctr" rtl="1">
              <a:lnSpc>
                <a:spcPct val="150000"/>
              </a:lnSpc>
              <a:spcBef>
                <a:spcPts val="1480"/>
              </a:spcBef>
              <a:spcAft>
                <a:spcPts val="0"/>
              </a:spcAft>
              <a:buSzPct val="25000"/>
              <a:buNone/>
            </a:pPr>
            <a:endParaRPr lang="fa-IR" sz="2800" b="1" cap="none" dirty="0">
              <a:ln w="0">
                <a:solidFill>
                  <a:schemeClr val="tx1"/>
                </a:solidFill>
              </a:ln>
              <a:solidFill>
                <a:schemeClr val="tx1"/>
              </a:solidFill>
              <a:effectLst>
                <a:glow rad="1016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Times New Roman"/>
              <a:cs typeface="Arial" panose="020B0604020202020204" pitchFamily="34" charset="0"/>
              <a:sym typeface="Times New Roman"/>
            </a:endParaRPr>
          </a:p>
          <a:p>
            <a:pPr marL="0" indent="0" algn="ctr" rtl="1">
              <a:lnSpc>
                <a:spcPct val="150000"/>
              </a:lnSpc>
              <a:spcBef>
                <a:spcPts val="1480"/>
              </a:spcBef>
              <a:spcAft>
                <a:spcPts val="0"/>
              </a:spcAft>
              <a:buSzPct val="25000"/>
              <a:buNone/>
            </a:pPr>
            <a:r>
              <a:rPr lang="ar-SA" sz="6200" b="1" cap="none" dirty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به </a:t>
            </a:r>
            <a:r>
              <a:rPr lang="ar-SA" sz="6200" b="1" cap="none" dirty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حضورت </a:t>
            </a:r>
            <a:r>
              <a:rPr lang="ar-SA" sz="6200" b="1" cap="none" dirty="0" smtClean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آورم </a:t>
            </a:r>
            <a:r>
              <a:rPr lang="ar-SA" sz="6200" b="1" cap="none" dirty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و </a:t>
            </a:r>
            <a:r>
              <a:rPr lang="ar-SA" sz="6200" b="1" cap="none" dirty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جلالت </a:t>
            </a:r>
            <a:r>
              <a:rPr lang="ar-SA" sz="6200" b="1" cap="none" dirty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را خواهانم </a:t>
            </a:r>
          </a:p>
          <a:p>
            <a:pPr marL="0" indent="0" algn="ctr" rtl="1">
              <a:lnSpc>
                <a:spcPct val="150000"/>
              </a:lnSpc>
              <a:spcBef>
                <a:spcPts val="1480"/>
              </a:spcBef>
              <a:spcAft>
                <a:spcPts val="0"/>
              </a:spcAft>
              <a:buSzPct val="25000"/>
              <a:buNone/>
            </a:pPr>
            <a:r>
              <a:rPr lang="ar-SA" sz="6200" b="1" cap="none" dirty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شكر و سپاس ، حمد و جلال</a:t>
            </a:r>
          </a:p>
          <a:p>
            <a:pPr marL="0" indent="0" algn="ctr" rtl="1">
              <a:lnSpc>
                <a:spcPct val="150000"/>
              </a:lnSpc>
              <a:spcBef>
                <a:spcPts val="1480"/>
              </a:spcBef>
              <a:spcAft>
                <a:spcPts val="0"/>
              </a:spcAft>
              <a:buSzPct val="25000"/>
              <a:buNone/>
            </a:pPr>
            <a:r>
              <a:rPr lang="ar-SA" sz="6200" b="1" cap="none" dirty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بر</a:t>
            </a:r>
            <a:r>
              <a:rPr lang="fa-IR" sz="6200" b="1" cap="none" dirty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 </a:t>
            </a:r>
            <a:r>
              <a:rPr lang="ar-SA" sz="6200" b="1" cap="none" dirty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نام</a:t>
            </a:r>
            <a:r>
              <a:rPr lang="fa-IR" sz="6200" b="1" cap="none" dirty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 </a:t>
            </a:r>
            <a:r>
              <a:rPr lang="ar-SA" sz="6200" b="1" cap="none" dirty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 </a:t>
            </a:r>
            <a:r>
              <a:rPr lang="ar-SA" sz="6200" b="1" cap="none" dirty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تو خداوندا در اعلى عليين </a:t>
            </a:r>
          </a:p>
        </p:txBody>
      </p:sp>
    </p:spTree>
    <p:extLst>
      <p:ext uri="{BB962C8B-B14F-4D97-AF65-F5344CB8AC3E}">
        <p14:creationId xmlns:p14="http://schemas.microsoft.com/office/powerpoint/2010/main" val="3296034877"/>
      </p:ext>
    </p:extLst>
  </p:cSld>
  <p:clrMapOvr>
    <a:masterClrMapping/>
  </p:clrMapOvr>
</p:sld>
</file>

<file path=ppt/theme/theme1.xml><?xml version="1.0" encoding="utf-8"?>
<a:theme xmlns:a="http://schemas.openxmlformats.org/drawingml/2006/main" name="Mesh">
  <a:themeElements>
    <a:clrScheme name="Mesh">
      <a:dk1>
        <a:srgbClr val="000000"/>
      </a:dk1>
      <a:lt1>
        <a:srgbClr val="FFFFFF"/>
      </a:lt1>
      <a:dk2>
        <a:srgbClr val="363D46"/>
      </a:dk2>
      <a:lt2>
        <a:srgbClr val="EBEBEB"/>
      </a:lt2>
      <a:accent1>
        <a:srgbClr val="6F6F6F"/>
      </a:accent1>
      <a:accent2>
        <a:srgbClr val="BFBFA5"/>
      </a:accent2>
      <a:accent3>
        <a:srgbClr val="DCD084"/>
      </a:accent3>
      <a:accent4>
        <a:srgbClr val="E7BF5F"/>
      </a:accent4>
      <a:accent5>
        <a:srgbClr val="E9A039"/>
      </a:accent5>
      <a:accent6>
        <a:srgbClr val="CF7133"/>
      </a:accent6>
      <a:hlink>
        <a:srgbClr val="F28943"/>
      </a:hlink>
      <a:folHlink>
        <a:srgbClr val="F1B76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141</Words>
  <Application>Microsoft Office PowerPoint</Application>
  <PresentationFormat>Widescreen</PresentationFormat>
  <Paragraphs>36</Paragraphs>
  <Slides>11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Times New Roman</vt:lpstr>
      <vt:lpstr>Arial</vt:lpstr>
      <vt:lpstr>Century Gothic</vt:lpstr>
      <vt:lpstr>Mesh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Kamil Hooseini</dc:creator>
  <cp:lastModifiedBy>Niloofar</cp:lastModifiedBy>
  <cp:revision>4</cp:revision>
  <dcterms:modified xsi:type="dcterms:W3CDTF">2019-12-27T17:58:25Z</dcterms:modified>
</cp:coreProperties>
</file>