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65" r:id="rId2"/>
    <p:sldId id="256" r:id="rId3"/>
    <p:sldId id="257" r:id="rId4"/>
    <p:sldId id="260" r:id="rId5"/>
    <p:sldId id="258" r:id="rId6"/>
    <p:sldId id="261" r:id="rId7"/>
    <p:sldId id="259" r:id="rId8"/>
    <p:sldId id="262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28391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403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102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160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261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4222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0549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45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474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90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43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41097"/>
            <a:ext cx="12192000" cy="689909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en-GB" sz="36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مسيح </a:t>
            </a:r>
            <a:r>
              <a:rPr lang="ar-SA" sz="60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عيسى شالوم قلب </a:t>
            </a:r>
            <a:r>
              <a:rPr lang="ar-SA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</a:t>
            </a:r>
            <a:endParaRPr lang="en-GB" sz="60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11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ar-SA" sz="6000" b="1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صلح </a:t>
            </a:r>
            <a:r>
              <a:rPr lang="ar-SA" sz="60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آرامش ما </a:t>
            </a:r>
            <a:endParaRPr lang="en-GB" sz="60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ar-SA" sz="1100" b="1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پناهم </a:t>
            </a:r>
            <a:r>
              <a:rPr lang="ar-SA" sz="60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هستى صخره و </a:t>
            </a:r>
            <a:r>
              <a:rPr lang="ar-SA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اميدم</a:t>
            </a:r>
            <a:endParaRPr lang="en-GB" sz="6000" b="1" i="0" u="none" strike="noStrike" cap="none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11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sz="6000" b="1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آرامى </a:t>
            </a:r>
            <a:r>
              <a:rPr lang="ar-SA" sz="6000" b="1" i="0" u="none" strike="noStrike" cap="none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جانم </a:t>
            </a:r>
            <a:r>
              <a:rPr lang="ar-SA" sz="6000" b="1" i="0" u="none" strike="noStrike" cap="none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عيسى</a:t>
            </a:r>
            <a:endParaRPr lang="ar-SA" sz="6000" b="1" i="0" u="none" strike="noStrike" cap="none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10274"/>
            <a:ext cx="12192000" cy="684772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4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پــســر خــدا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8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شــالــوم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دادی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مــرا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18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حـیـات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یـافـتم  در  تـو</a:t>
            </a:r>
            <a:endParaRPr sz="66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20548"/>
            <a:ext cx="12192000" cy="683745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4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چـون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دوســتم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داشـتی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جـانـت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بــرایـم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دادی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زنـدگـیم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از  تـوسـت</a:t>
            </a:r>
            <a:endParaRPr lang="ar-SA" sz="66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130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2000" cy="691964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8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رحمت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</a:t>
            </a:r>
            <a:r>
              <a:rPr lang="fa-IR" sz="6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را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سـتـی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عـشـق </a:t>
            </a:r>
            <a:r>
              <a:rPr lang="fa-IR" sz="6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حـیـات 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بـدادی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مسـیح  </a:t>
            </a:r>
            <a:r>
              <a:rPr lang="fa-IR" sz="6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ای  خداونـدم</a:t>
            </a:r>
            <a:endParaRPr sz="6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8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حـیـات  </a:t>
            </a:r>
            <a:r>
              <a:rPr lang="fa-IR" sz="6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یـافـتـم  از 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تـو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نـجـات  </a:t>
            </a:r>
            <a:r>
              <a:rPr lang="fa-IR" sz="6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یـافـتـم  از 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تـو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مسيحا جلال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 نامت</a:t>
            </a:r>
            <a:endParaRPr lang="ar-SA" sz="6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854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4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بــا  آمـدنـت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بـاز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کـردی  آسـمـان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درهای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صلح  را  گـشودی</a:t>
            </a:r>
            <a:endParaRPr lang="ar-SA" sz="66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sz="44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همچنان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 قلب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صلح و شالوم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آوردى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en-GB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محبتت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بینـظـیر </a:t>
            </a:r>
            <a:r>
              <a:rPr lang="ar-SA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است </a:t>
            </a:r>
            <a:endParaRPr lang="ar-SA" sz="66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845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54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103</Words>
  <Application>Microsoft Office PowerPoint</Application>
  <PresentationFormat>Widescreen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4</cp:revision>
  <dcterms:modified xsi:type="dcterms:W3CDTF">2019-12-27T16:47:41Z</dcterms:modified>
</cp:coreProperties>
</file>