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8" r:id="rId4"/>
    <p:sldId id="260" r:id="rId5"/>
    <p:sldId id="271" r:id="rId6"/>
    <p:sldId id="273" r:id="rId7"/>
    <p:sldId id="274" r:id="rId8"/>
    <p:sldId id="278" r:id="rId9"/>
    <p:sldId id="279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9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98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7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2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4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4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1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8B62-1A6F-4510-8603-20EA3531BA51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5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7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3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هـلِ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هـللویاه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پادشـاه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 تصویر عشق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دادی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جانت تا نجات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یابم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 رحمت و فیض تو</a:t>
            </a:r>
          </a:p>
        </p:txBody>
      </p:sp>
    </p:spTree>
    <p:extLst>
      <p:ext uri="{BB962C8B-B14F-4D97-AF65-F5344CB8AC3E}">
        <p14:creationId xmlns:p14="http://schemas.microsoft.com/office/powerpoint/2010/main" val="840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6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چـو  بـیـنم درکنار خود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به وقـت تـرس و تـنهایی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منجی و خالق را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عشق مسیحایی</a:t>
            </a:r>
          </a:p>
        </p:txBody>
      </p:sp>
    </p:spTree>
    <p:extLst>
      <p:ext uri="{BB962C8B-B14F-4D97-AF65-F5344CB8AC3E}">
        <p14:creationId xmlns:p14="http://schemas.microsoft.com/office/powerpoint/2010/main" val="12030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US" sz="24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مـحـبت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  بـر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جـانم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شـفـا 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بخشید  و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درمـانم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تـسـلـی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 هـر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روحِ  پـریـشـانـم</a:t>
            </a:r>
          </a:p>
        </p:txBody>
      </p:sp>
    </p:spTree>
    <p:extLst>
      <p:ext uri="{BB962C8B-B14F-4D97-AF65-F5344CB8AC3E}">
        <p14:creationId xmlns:p14="http://schemas.microsoft.com/office/powerpoint/2010/main" val="119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جای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درد بر او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رفت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زخم هایش شفا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بخشید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گناهانم </a:t>
            </a:r>
          </a:p>
        </p:txBody>
      </p:sp>
    </p:spTree>
    <p:extLst>
      <p:ext uri="{BB962C8B-B14F-4D97-AF65-F5344CB8AC3E}">
        <p14:creationId xmlns:p14="http://schemas.microsoft.com/office/powerpoint/2010/main" val="16996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عشقی بی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زخم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 جاری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شد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گشته تکیه گاه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5357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جایی بهتر از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آغـوشِ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گـرمـا و مـهـرِ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تـوسـت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 آغـوش نـگاهِ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تـوسـت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بـیـنـد  تـن  و جـانـم</a:t>
            </a:r>
          </a:p>
        </p:txBody>
      </p:sp>
    </p:spTree>
    <p:extLst>
      <p:ext uri="{BB962C8B-B14F-4D97-AF65-F5344CB8AC3E}">
        <p14:creationId xmlns:p14="http://schemas.microsoft.com/office/powerpoint/2010/main" val="30215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نـترسـم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گـرچـه طوفـان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هـا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بـغُـــرّنـد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عـلـیـه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سـلـطانِ  مـحـبـت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هـسـت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سُـکـانـدارِ  </a:t>
            </a:r>
            <a:r>
              <a:rPr lang="fa-IR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سُـکـانـم</a:t>
            </a:r>
          </a:p>
        </p:txBody>
      </p:sp>
    </p:spTree>
    <p:extLst>
      <p:ext uri="{BB962C8B-B14F-4D97-AF65-F5344CB8AC3E}">
        <p14:creationId xmlns:p14="http://schemas.microsoft.com/office/powerpoint/2010/main" val="4348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6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جای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endParaRPr lang="en-GB" sz="54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درد بر او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رفت</a:t>
            </a:r>
            <a:endParaRPr lang="en-GB" sz="66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زخم هایش شفا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بخشید</a:t>
            </a:r>
            <a:endParaRPr lang="en-GB" sz="66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گناهانم </a:t>
            </a:r>
            <a:endParaRPr lang="fa-IR" sz="54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600" b="1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عشقی بی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  <a:endParaRPr lang="en-GB" sz="66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زخم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 جاری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شد</a:t>
            </a:r>
            <a:endParaRPr lang="en-GB" sz="66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گشته تکیه گاه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endParaRPr lang="en-GB" sz="6600" b="1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54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6600" b="1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14281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14</cp:revision>
  <dcterms:created xsi:type="dcterms:W3CDTF">2018-08-22T18:33:15Z</dcterms:created>
  <dcterms:modified xsi:type="dcterms:W3CDTF">2019-12-27T15:57:03Z</dcterms:modified>
</cp:coreProperties>
</file>