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8"/>
  </p:notesMasterIdLst>
  <p:sldIdLst>
    <p:sldId id="261" r:id="rId2"/>
    <p:sldId id="256" r:id="rId3"/>
    <p:sldId id="258" r:id="rId4"/>
    <p:sldId id="257" r:id="rId5"/>
    <p:sldId id="259" r:id="rId6"/>
    <p:sldId id="260" r:id="rId7"/>
  </p:sldIdLst>
  <p:sldSz cx="12192000" cy="6858000"/>
  <p:notesSz cx="6858000" cy="9144000"/>
  <p:embeddedFontLst>
    <p:embeddedFont>
      <p:font typeface="Century Gothic" panose="020B0502020202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902342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1705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0685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8078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6544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1849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3197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476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" y="28876"/>
            <a:ext cx="12192000" cy="682912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endParaRPr lang="en-GB" sz="12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پدر </a:t>
            </a: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دوستم داشتى </a:t>
            </a:r>
            <a:endParaRPr lang="en-GB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آنقدر </a:t>
            </a: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محبت كردى </a:t>
            </a:r>
            <a:endParaRPr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يگانه پسرت را فدا </a:t>
            </a: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كردى</a:t>
            </a:r>
            <a:endParaRPr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" y="19251"/>
            <a:ext cx="12192000" cy="683874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endParaRPr lang="en-GB" sz="12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 </a:t>
            </a: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گناهكار بودم </a:t>
            </a:r>
            <a:endParaRPr lang="en-GB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درتاريكى </a:t>
            </a: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بودم </a:t>
            </a:r>
            <a:endParaRPr lang="fa-IR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مسيح براى من فدا شد</a:t>
            </a:r>
          </a:p>
        </p:txBody>
      </p:sp>
    </p:spTree>
    <p:extLst>
      <p:ext uri="{BB962C8B-B14F-4D97-AF65-F5344CB8AC3E}">
        <p14:creationId xmlns:p14="http://schemas.microsoft.com/office/powerpoint/2010/main" val="2810186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GB" sz="12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نقشه </a:t>
            </a: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ات تمام شد </a:t>
            </a:r>
            <a:endParaRPr lang="en-GB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گناهان </a:t>
            </a: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 پاك شد </a:t>
            </a:r>
            <a:endParaRPr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 روى صليب همه چيز تمام </a:t>
            </a: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شد</a:t>
            </a:r>
            <a:endParaRPr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" y="20548"/>
            <a:ext cx="12192000" cy="6837452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endParaRPr lang="en-GB" sz="12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 </a:t>
            </a: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گناهكار بودم </a:t>
            </a:r>
            <a:endParaRPr lang="en-GB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درتاريكى </a:t>
            </a: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بودم </a:t>
            </a:r>
            <a:endParaRPr lang="fa-IR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مسيح براى من فدا شد</a:t>
            </a:r>
          </a:p>
        </p:txBody>
      </p:sp>
    </p:spTree>
    <p:extLst>
      <p:ext uri="{BB962C8B-B14F-4D97-AF65-F5344CB8AC3E}">
        <p14:creationId xmlns:p14="http://schemas.microsoft.com/office/powerpoint/2010/main" val="53108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076900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46</Words>
  <Application>Microsoft Office PowerPoint</Application>
  <PresentationFormat>Widescreen</PresentationFormat>
  <Paragraphs>16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3</cp:revision>
  <dcterms:modified xsi:type="dcterms:W3CDTF">2019-11-12T12:26:11Z</dcterms:modified>
</cp:coreProperties>
</file>