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67" r:id="rId2"/>
    <p:sldId id="256" r:id="rId3"/>
    <p:sldId id="271" r:id="rId4"/>
    <p:sldId id="272" r:id="rId5"/>
    <p:sldId id="258" r:id="rId6"/>
    <p:sldId id="262" r:id="rId7"/>
    <p:sldId id="269" r:id="rId8"/>
    <p:sldId id="270" r:id="rId9"/>
    <p:sldId id="260" r:id="rId10"/>
    <p:sldId id="264" r:id="rId11"/>
    <p:sldId id="265" r:id="rId12"/>
    <p:sldId id="268" r:id="rId13"/>
    <p:sldId id="266" r:id="rId1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7362201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95302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297364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46456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955602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6789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3561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16311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7823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8599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55537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910649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66238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9763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 Area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 Area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155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1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3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endParaRPr lang="en-GB" sz="36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20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6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en-GB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به</a:t>
            </a:r>
            <a:r>
              <a:rPr lang="en-GB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تو </a:t>
            </a:r>
            <a:r>
              <a:rPr lang="en-GB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انديشيد </a:t>
            </a:r>
            <a:endParaRPr lang="en-GB" sz="60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ar-SA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اى </a:t>
            </a:r>
            <a:r>
              <a:rPr lang="ar-SA" sz="6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رفيق ، بر روى صليب </a:t>
            </a: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ar-SA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به </a:t>
            </a:r>
            <a:r>
              <a:rPr lang="en-GB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تو</a:t>
            </a:r>
            <a:r>
              <a:rPr lang="en-GB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انديشيد </a:t>
            </a:r>
            <a:endParaRPr lang="en-GB" sz="60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ar-SA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اى </a:t>
            </a:r>
            <a:r>
              <a:rPr lang="ar-SA" sz="6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رفيق ، بر روى صليب </a:t>
            </a:r>
          </a:p>
        </p:txBody>
      </p:sp>
    </p:spTree>
    <p:extLst>
      <p:ext uri="{BB962C8B-B14F-4D97-AF65-F5344CB8AC3E}">
        <p14:creationId xmlns:p14="http://schemas.microsoft.com/office/powerpoint/2010/main" val="77815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105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105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105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105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او </a:t>
            </a:r>
            <a:r>
              <a:rPr lang="ar-SA" sz="5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كيست </a:t>
            </a:r>
            <a:r>
              <a:rPr lang="en-GB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او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كيست</a:t>
            </a:r>
            <a:endParaRPr lang="en-GB" sz="54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2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بره </a:t>
            </a:r>
            <a:r>
              <a:rPr lang="ar-SA" sz="5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اى كه شير </a:t>
            </a:r>
            <a:r>
              <a:rPr lang="fa-IR" sz="5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سبط</a:t>
            </a:r>
            <a:r>
              <a:rPr lang="ar-SA" sz="5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يهوداست</a:t>
            </a:r>
            <a:endParaRPr lang="en-GB" sz="54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ar-SA" sz="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endParaRPr lang="ar-SA" sz="2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او كيست  </a:t>
            </a:r>
            <a:r>
              <a:rPr lang="en-GB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او كيست</a:t>
            </a:r>
            <a:endParaRPr lang="en-GB" sz="54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2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الف </a:t>
            </a:r>
            <a:r>
              <a:rPr lang="ar-SA" sz="5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و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ياه</a:t>
            </a:r>
            <a:r>
              <a:rPr lang="en-GB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ابتدا و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انتهاست</a:t>
            </a:r>
            <a:endParaRPr lang="en-GB" sz="54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ar-SA" sz="1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endParaRPr sz="2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endParaRPr lang="ar-SA" sz="52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2609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60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7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 </a:t>
            </a:r>
            <a:r>
              <a:rPr lang="ar-SA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او </a:t>
            </a:r>
            <a:r>
              <a:rPr lang="ar-SA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كيست  </a:t>
            </a:r>
            <a:r>
              <a:rPr lang="en-GB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او </a:t>
            </a:r>
            <a:r>
              <a:rPr lang="ar-SA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كيست</a:t>
            </a:r>
            <a:endParaRPr lang="en-GB" sz="66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24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7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 </a:t>
            </a:r>
            <a:r>
              <a:rPr lang="ar-SA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فاتح </a:t>
            </a:r>
            <a:r>
              <a:rPr lang="ar-SA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سرزمين هاى </a:t>
            </a:r>
            <a:endParaRPr lang="en-GB" sz="72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24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7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 </a:t>
            </a:r>
            <a:r>
              <a:rPr lang="ar-SA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قلب </a:t>
            </a:r>
            <a:r>
              <a:rPr lang="en-GB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ماست </a:t>
            </a:r>
            <a:endParaRPr lang="ar-SA" sz="72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011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79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0" y="-41096"/>
            <a:ext cx="12192000" cy="6899096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endParaRPr lang="en-GB" sz="1100" b="1" i="0" u="none" strike="noStrike" cap="none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GB" sz="57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ar-SA" sz="57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خار </a:t>
            </a:r>
            <a:r>
              <a:rPr lang="ar-SA" sz="5700" b="1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و مضروب </a:t>
            </a:r>
            <a:r>
              <a:rPr lang="ar-SA" sz="4400" b="1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،</a:t>
            </a:r>
            <a:r>
              <a:rPr lang="ar-SA" sz="5700" b="1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7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بر</a:t>
            </a:r>
            <a:r>
              <a:rPr lang="fa-IR" sz="57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7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700" b="1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روى صليب </a:t>
            </a:r>
            <a:endParaRPr sz="5700" b="1" i="0" u="none" strike="noStrike" cap="none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GB" sz="57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ar-SA" sz="57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نفس </a:t>
            </a:r>
            <a:r>
              <a:rPr lang="ar-SA" sz="5700" b="1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هاى </a:t>
            </a:r>
            <a:r>
              <a:rPr lang="fa-IR" sz="57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7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آخر</a:t>
            </a:r>
            <a:r>
              <a:rPr lang="fa-IR" sz="57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7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700" b="1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را </a:t>
            </a:r>
            <a:r>
              <a:rPr lang="fa-IR" sz="57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7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مى </a:t>
            </a:r>
            <a:r>
              <a:rPr lang="ar-SA" sz="5700" b="1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كشيد </a:t>
            </a:r>
            <a:endParaRPr sz="5700" b="1" i="0" u="none" strike="noStrike" cap="none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GB" sz="57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ar-SA" sz="57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پيش </a:t>
            </a:r>
            <a:r>
              <a:rPr lang="fa-IR" sz="57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7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چشم </a:t>
            </a:r>
            <a:r>
              <a:rPr lang="ar-SA" sz="4400" b="1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،</a:t>
            </a:r>
            <a:r>
              <a:rPr lang="ar-SA" sz="5700" b="1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7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دل </a:t>
            </a:r>
            <a:r>
              <a:rPr lang="fa-IR" sz="57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7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باختگان </a:t>
            </a:r>
            <a:endParaRPr sz="5700" b="1" i="0" u="none" strike="noStrike" cap="none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100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en-GB" sz="57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ar-SA" sz="57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فرياد</a:t>
            </a:r>
            <a:r>
              <a:rPr lang="fa-IR" sz="57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7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700" b="1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آخر </a:t>
            </a:r>
            <a:r>
              <a:rPr lang="fa-IR" sz="57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7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را </a:t>
            </a:r>
            <a:r>
              <a:rPr lang="fa-IR" sz="57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700" b="1" i="0" u="none" strike="noStrike" cap="non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مى </a:t>
            </a:r>
            <a:r>
              <a:rPr lang="ar-SA" sz="5700" b="1" i="0" u="none" strike="noStrike" cap="none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كشيد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105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105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105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105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او </a:t>
            </a:r>
            <a:r>
              <a:rPr lang="ar-SA" sz="5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كيست </a:t>
            </a:r>
            <a:r>
              <a:rPr lang="en-GB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او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كيست</a:t>
            </a:r>
            <a:endParaRPr lang="en-GB" sz="54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2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بره </a:t>
            </a:r>
            <a:r>
              <a:rPr lang="ar-SA" sz="5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اى كه شير </a:t>
            </a:r>
            <a:r>
              <a:rPr lang="fa-IR" sz="5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سبط</a:t>
            </a:r>
            <a:r>
              <a:rPr lang="ar-SA" sz="5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يهوداست</a:t>
            </a:r>
            <a:endParaRPr lang="en-GB" sz="54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ar-SA" sz="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endParaRPr lang="ar-SA" sz="2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او كيست  </a:t>
            </a:r>
            <a:r>
              <a:rPr lang="en-GB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او كيست</a:t>
            </a:r>
            <a:endParaRPr lang="en-GB" sz="54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2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الف </a:t>
            </a:r>
            <a:r>
              <a:rPr lang="ar-SA" sz="5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و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ياه</a:t>
            </a:r>
            <a:r>
              <a:rPr lang="en-GB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ابتدا و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انتهاست</a:t>
            </a:r>
            <a:endParaRPr lang="en-GB" sz="54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ar-SA" sz="1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endParaRPr sz="2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endParaRPr lang="ar-SA" sz="52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5814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60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7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 </a:t>
            </a:r>
            <a:r>
              <a:rPr lang="ar-SA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او </a:t>
            </a:r>
            <a:r>
              <a:rPr lang="ar-SA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كيست  </a:t>
            </a:r>
            <a:r>
              <a:rPr lang="en-GB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او </a:t>
            </a:r>
            <a:r>
              <a:rPr lang="ar-SA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كيست</a:t>
            </a:r>
            <a:endParaRPr lang="en-GB" sz="66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24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7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 </a:t>
            </a:r>
            <a:r>
              <a:rPr lang="ar-SA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فاتح </a:t>
            </a:r>
            <a:r>
              <a:rPr lang="ar-SA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سرزمين هاى </a:t>
            </a:r>
            <a:endParaRPr lang="en-GB" sz="72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24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7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 </a:t>
            </a:r>
            <a:r>
              <a:rPr lang="ar-SA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قلب </a:t>
            </a:r>
            <a:r>
              <a:rPr lang="en-GB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ماست </a:t>
            </a:r>
            <a:endParaRPr lang="ar-SA" sz="72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0180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en-GB" sz="11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en-GB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  </a:t>
            </a:r>
            <a:r>
              <a:rPr lang="ar-SA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قطره </a:t>
            </a:r>
            <a:r>
              <a:rPr lang="ar-SA" sz="6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قطره </a:t>
            </a:r>
            <a:endParaRPr lang="en-GB" sz="60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en-GB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  </a:t>
            </a:r>
            <a:r>
              <a:rPr lang="ar-SA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خون </a:t>
            </a:r>
            <a:r>
              <a:rPr lang="ar-SA" sz="6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پاكش از صليب </a:t>
            </a:r>
            <a:endParaRPr sz="60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en-GB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  </a:t>
            </a:r>
            <a:r>
              <a:rPr lang="ar-SA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از </a:t>
            </a:r>
            <a:r>
              <a:rPr lang="ar-SA" sz="6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شيار زخم هاى </a:t>
            </a:r>
            <a:endParaRPr lang="en-GB" sz="60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en-GB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  </a:t>
            </a:r>
            <a:r>
              <a:rPr lang="ar-SA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بى </a:t>
            </a:r>
            <a:r>
              <a:rPr lang="ar-SA" sz="6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امانش مى چكيد </a:t>
            </a:r>
            <a:endParaRPr sz="60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en-GB" sz="11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en-GB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  </a:t>
            </a:r>
            <a:r>
              <a:rPr lang="ar-SA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بهر</a:t>
            </a:r>
            <a:r>
              <a:rPr lang="en-GB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پيوند</a:t>
            </a:r>
            <a:r>
              <a:rPr lang="en-GB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دوباره ى </a:t>
            </a:r>
            <a:endParaRPr lang="en-GB" sz="60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en-GB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  </a:t>
            </a:r>
            <a:r>
              <a:rPr lang="ar-SA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من </a:t>
            </a:r>
            <a:r>
              <a:rPr lang="ar-SA" sz="6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و </a:t>
            </a:r>
            <a:r>
              <a:rPr lang="ar-SA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تو</a:t>
            </a:r>
            <a:r>
              <a:rPr lang="en-GB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با </a:t>
            </a:r>
            <a:r>
              <a:rPr lang="en-GB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پدر </a:t>
            </a:r>
            <a:endParaRPr lang="ar-SA" sz="60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en-GB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  </a:t>
            </a:r>
            <a:r>
              <a:rPr lang="ar-SA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طعم </a:t>
            </a:r>
            <a:r>
              <a:rPr lang="ar-SA" sz="6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رنج ها و گناهان </a:t>
            </a:r>
            <a:endParaRPr lang="en-GB" sz="60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en-GB" sz="6000" b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  </a:t>
            </a:r>
            <a:r>
              <a:rPr lang="ar-SA" sz="6000" b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من </a:t>
            </a:r>
            <a:r>
              <a:rPr lang="ar-SA" sz="6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و </a:t>
            </a:r>
            <a:r>
              <a:rPr lang="ar-SA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تو</a:t>
            </a:r>
            <a:r>
              <a:rPr lang="en-GB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را چشيد </a:t>
            </a:r>
          </a:p>
        </p:txBody>
      </p:sp>
    </p:spTree>
    <p:extLst>
      <p:ext uri="{BB962C8B-B14F-4D97-AF65-F5344CB8AC3E}">
        <p14:creationId xmlns:p14="http://schemas.microsoft.com/office/powerpoint/2010/main" val="217380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105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105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105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105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او </a:t>
            </a:r>
            <a:r>
              <a:rPr lang="ar-SA" sz="5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كيست </a:t>
            </a:r>
            <a:r>
              <a:rPr lang="en-GB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او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كيست</a:t>
            </a:r>
            <a:endParaRPr lang="en-GB" sz="54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2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بره </a:t>
            </a:r>
            <a:r>
              <a:rPr lang="ar-SA" sz="5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اى كه شير </a:t>
            </a:r>
            <a:r>
              <a:rPr lang="fa-IR" sz="5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سبط</a:t>
            </a:r>
            <a:r>
              <a:rPr lang="ar-SA" sz="5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يهوداست</a:t>
            </a:r>
            <a:endParaRPr lang="en-GB" sz="54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ar-SA" sz="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endParaRPr lang="ar-SA" sz="2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او كيست  </a:t>
            </a:r>
            <a:r>
              <a:rPr lang="en-GB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او كيست</a:t>
            </a:r>
            <a:endParaRPr lang="en-GB" sz="54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2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الف </a:t>
            </a:r>
            <a:r>
              <a:rPr lang="ar-SA" sz="5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و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ياه</a:t>
            </a:r>
            <a:r>
              <a:rPr lang="en-GB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5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ابتدا و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انتهاست</a:t>
            </a:r>
            <a:endParaRPr lang="en-GB" sz="54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ar-SA" sz="1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endParaRPr sz="2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endParaRPr lang="ar-SA" sz="52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7466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60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7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 </a:t>
            </a:r>
            <a:r>
              <a:rPr lang="ar-SA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او </a:t>
            </a:r>
            <a:r>
              <a:rPr lang="ar-SA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كيست  </a:t>
            </a:r>
            <a:r>
              <a:rPr lang="en-GB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او </a:t>
            </a:r>
            <a:r>
              <a:rPr lang="ar-SA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كيست</a:t>
            </a:r>
            <a:endParaRPr lang="en-GB" sz="66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24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7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 </a:t>
            </a:r>
            <a:r>
              <a:rPr lang="ar-SA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فاتح </a:t>
            </a:r>
            <a:r>
              <a:rPr lang="ar-SA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سرزمين هاى </a:t>
            </a:r>
            <a:endParaRPr lang="en-GB" sz="72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24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7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 </a:t>
            </a:r>
            <a:r>
              <a:rPr lang="ar-SA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قلب </a:t>
            </a:r>
            <a:r>
              <a:rPr lang="en-GB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ماست </a:t>
            </a:r>
            <a:endParaRPr lang="ar-SA" sz="72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5741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1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endParaRPr lang="en-GB" sz="18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18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18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en-GB" sz="18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ar-SA" sz="57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به </a:t>
            </a:r>
            <a:r>
              <a:rPr lang="ar-SA" sz="57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چه مى </a:t>
            </a:r>
            <a:r>
              <a:rPr lang="ar-SA" sz="57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انديشى</a:t>
            </a:r>
            <a:endParaRPr lang="en-GB" sz="57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ar-SA" sz="57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اى </a:t>
            </a:r>
            <a:r>
              <a:rPr lang="ar-SA" sz="57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مسيح  بر روى صليب </a:t>
            </a:r>
            <a:endParaRPr lang="en-GB" sz="57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ar-SA" sz="57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به </a:t>
            </a:r>
            <a:r>
              <a:rPr lang="ar-SA" sz="57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چه مى انديشى </a:t>
            </a:r>
            <a:endParaRPr lang="en-GB" sz="57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6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ar-SA" sz="57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اى </a:t>
            </a:r>
            <a:r>
              <a:rPr lang="ar-SA" sz="57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مسيح بر روى صليب </a:t>
            </a:r>
            <a:endParaRPr lang="en-GB" sz="57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232</Words>
  <Application>Microsoft Office PowerPoint</Application>
  <PresentationFormat>Widescreen</PresentationFormat>
  <Paragraphs>87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</cp:lastModifiedBy>
  <cp:revision>7</cp:revision>
  <dcterms:modified xsi:type="dcterms:W3CDTF">2019-11-12T12:41:23Z</dcterms:modified>
</cp:coreProperties>
</file>