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1"/>
  </p:notesMasterIdLst>
  <p:sldIdLst>
    <p:sldId id="266" r:id="rId2"/>
    <p:sldId id="256" r:id="rId3"/>
    <p:sldId id="257" r:id="rId4"/>
    <p:sldId id="258" r:id="rId5"/>
    <p:sldId id="267" r:id="rId6"/>
    <p:sldId id="260" r:id="rId7"/>
    <p:sldId id="263" r:id="rId8"/>
    <p:sldId id="268" r:id="rId9"/>
    <p:sldId id="265" r:id="rId10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lvl="0">
              <a:spcBef>
                <a:spcPts val="0"/>
              </a:spcBef>
              <a:defRPr sz="1100"/>
            </a:lvl1pPr>
            <a:lvl2pPr lvl="1">
              <a:spcBef>
                <a:spcPts val="0"/>
              </a:spcBef>
              <a:defRPr sz="1100"/>
            </a:lvl2pPr>
            <a:lvl3pPr lvl="2">
              <a:spcBef>
                <a:spcPts val="0"/>
              </a:spcBef>
              <a:defRPr sz="1100"/>
            </a:lvl3pPr>
            <a:lvl4pPr lvl="3">
              <a:spcBef>
                <a:spcPts val="0"/>
              </a:spcBef>
              <a:defRPr sz="1100"/>
            </a:lvl4pPr>
            <a:lvl5pPr lvl="4">
              <a:spcBef>
                <a:spcPts val="0"/>
              </a:spcBef>
              <a:defRPr sz="1100"/>
            </a:lvl5pPr>
            <a:lvl6pPr lvl="5">
              <a:spcBef>
                <a:spcPts val="0"/>
              </a:spcBef>
              <a:defRPr sz="1100"/>
            </a:lvl6pPr>
            <a:lvl7pPr lvl="6">
              <a:spcBef>
                <a:spcPts val="0"/>
              </a:spcBef>
              <a:defRPr sz="1100"/>
            </a:lvl7pPr>
            <a:lvl8pPr lvl="7">
              <a:spcBef>
                <a:spcPts val="0"/>
              </a:spcBef>
              <a:defRPr sz="1100"/>
            </a:lvl8pPr>
            <a:lvl9pPr lvl="8">
              <a:spcBef>
                <a:spcPts val="0"/>
              </a:spcBef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065346693"/>
      </p:ext>
    </p:extLst>
  </p:cSld>
  <p:clrMap bg1="lt1" tx1="dk1" bg2="dk2" tx2="lt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20746694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hape 8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2" name="Shape 8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11167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2383226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92" name="Shape 9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62883320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3040587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16812362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102" name="Shape 102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1209585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60515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87" name="Shape 87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455985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ctrTitle"/>
          </p:nvPr>
        </p:nvSpPr>
        <p:spPr>
          <a:xfrm>
            <a:off x="1524000" y="1122362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ctr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1655761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ctr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ctr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Shape 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5" name="Shape 1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6" name="Shape 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>
  <p:cSld name="Title and Vertical 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0" name="Shape 70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5"/>
            <a:ext cx="4351338" cy="105155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2" name="Shape 7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3" name="Shape 7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>
  <p:cSld name="Vertical Title and 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8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6" name="Shape 7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5"/>
            <a:ext cx="5811838" cy="77342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Shape 7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8" name="Shape 7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9" name="Shape 7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 Area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19" name="Shape 1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Shape 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2" name="Shape 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>
  <p:cSld name="Section 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599" cy="285273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831850" y="4589462"/>
            <a:ext cx="10515599" cy="15001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rgbClr val="888888"/>
              </a:buClr>
              <a:buFont typeface="Arial"/>
              <a:buNone/>
              <a:defRPr sz="24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20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8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rgbClr val="888888"/>
              </a:buClr>
              <a:buFont typeface="Arial"/>
              <a:buNone/>
              <a:defRPr sz="16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6" name="Shape 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7" name="Shape 2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8" name="Shape 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>
  <p:cSld name="Two Content Area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1" name="Shape 3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2" name="Shape 32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3" name="Shape 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4" name="Shape 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>
  <p:cSld name="Comparison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Shape 37"/>
          <p:cNvSpPr txBox="1">
            <a:spLocks noGrp="1"/>
          </p:cNvSpPr>
          <p:nvPr>
            <p:ph type="title"/>
          </p:nvPr>
        </p:nvSpPr>
        <p:spPr>
          <a:xfrm>
            <a:off x="839787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38" name="Shape 38"/>
          <p:cNvSpPr txBox="1">
            <a:spLocks noGrp="1"/>
          </p:cNvSpPr>
          <p:nvPr>
            <p:ph type="body" idx="1"/>
          </p:nvPr>
        </p:nvSpPr>
        <p:spPr>
          <a:xfrm>
            <a:off x="839787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Shape 39"/>
          <p:cNvSpPr txBox="1">
            <a:spLocks noGrp="1"/>
          </p:cNvSpPr>
          <p:nvPr>
            <p:ph type="body" idx="2"/>
          </p:nvPr>
        </p:nvSpPr>
        <p:spPr>
          <a:xfrm>
            <a:off x="839787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0" name="Shape 40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7" cy="82391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1" name="Shape 4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7" cy="3684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2" name="Shape 4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Shape 4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Shape 4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>
  <p:cSld name="Title 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Shape 4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9" name="Shape 4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Shape 5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Shape 5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>
  <p:cSld name="Content with Caption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254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508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Shape 57"/>
          <p:cNvSpPr txBox="1">
            <a:spLocks noGrp="1"/>
          </p:cNvSpPr>
          <p:nvPr>
            <p:ph type="body" idx="2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8" name="Shape 5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9" name="Shape 5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0" name="Shape 6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>
  <p:cSld name="Picture with Caption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>
            <a:spLocks noGrp="1"/>
          </p:cNvSpPr>
          <p:nvPr>
            <p:ph type="title"/>
          </p:nvPr>
        </p:nvSpPr>
        <p:spPr>
          <a:xfrm>
            <a:off x="839787" y="457200"/>
            <a:ext cx="3932237" cy="1600199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63" name="Shape 63"/>
          <p:cNvSpPr>
            <a:spLocks noGrp="1"/>
          </p:cNvSpPr>
          <p:nvPr>
            <p:ph type="pic" idx="2"/>
          </p:nvPr>
        </p:nvSpPr>
        <p:spPr>
          <a:xfrm>
            <a:off x="5183187" y="987425"/>
            <a:ext cx="6172199" cy="4873624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Shape 64"/>
          <p:cNvSpPr txBox="1">
            <a:spLocks noGrp="1"/>
          </p:cNvSpPr>
          <p:nvPr>
            <p:ph type="body" idx="1"/>
          </p:nvPr>
        </p:nvSpPr>
        <p:spPr>
          <a:xfrm>
            <a:off x="839787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0" marR="0" lvl="0" indent="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5" name="Shape 6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6" name="Shape 6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7" name="Shape 6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t="-2000" b="-2000"/>
          </a:stretch>
        </a:blip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599" cy="1325562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lnSpc>
                <a:spcPct val="90000"/>
              </a:lnSpc>
              <a:spcBef>
                <a:spcPts val="0"/>
              </a:spcBef>
              <a:buClr>
                <a:schemeClr val="dk1"/>
              </a:buClr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indent="0">
              <a:spcBef>
                <a:spcPts val="0"/>
              </a:spcBef>
              <a:buNone/>
              <a:defRPr sz="1800"/>
            </a:lvl2pPr>
            <a:lvl3pPr lvl="2" indent="0">
              <a:spcBef>
                <a:spcPts val="0"/>
              </a:spcBef>
              <a:buNone/>
              <a:defRPr sz="1800"/>
            </a:lvl3pPr>
            <a:lvl4pPr lvl="3" indent="0">
              <a:spcBef>
                <a:spcPts val="0"/>
              </a:spcBef>
              <a:buNone/>
              <a:defRPr sz="1800"/>
            </a:lvl4pPr>
            <a:lvl5pPr lvl="4" indent="0">
              <a:spcBef>
                <a:spcPts val="0"/>
              </a:spcBef>
              <a:buNone/>
              <a:defRPr sz="1800"/>
            </a:lvl5pPr>
            <a:lvl6pPr lvl="5" indent="0">
              <a:spcBef>
                <a:spcPts val="0"/>
              </a:spcBef>
              <a:buNone/>
              <a:defRPr sz="1800"/>
            </a:lvl6pPr>
            <a:lvl7pPr lvl="6" indent="0">
              <a:spcBef>
                <a:spcPts val="0"/>
              </a:spcBef>
              <a:buNone/>
              <a:defRPr sz="1800"/>
            </a:lvl7pPr>
            <a:lvl8pPr lvl="7" indent="0">
              <a:spcBef>
                <a:spcPts val="0"/>
              </a:spcBef>
              <a:buNone/>
              <a:defRPr sz="1800"/>
            </a:lvl8pPr>
            <a:lvl9pPr lvl="8" indent="0">
              <a:spcBef>
                <a:spcPts val="0"/>
              </a:spcBef>
              <a:buNone/>
              <a:defRPr sz="1800"/>
            </a:lvl9pPr>
          </a:lstStyle>
          <a:p>
            <a:endParaRPr/>
          </a:p>
        </p:txBody>
      </p:sp>
      <p:sp>
        <p:nvSpPr>
          <p:cNvPr id="7" name="Shape 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599" cy="4351338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228600" marR="0" lvl="0" indent="-50800" algn="l" rtl="0">
              <a:lnSpc>
                <a:spcPct val="90000"/>
              </a:lnSpc>
              <a:spcBef>
                <a:spcPts val="1000"/>
              </a:spcBef>
              <a:buClr>
                <a:schemeClr val="dk1"/>
              </a:buClr>
              <a:buSzPct val="1000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685800" marR="0" lvl="1" indent="-762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143000" marR="0" lvl="2" indent="-1016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600200" marR="0" lvl="3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057400" marR="0" lvl="4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514600" marR="0" lvl="5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971800" marR="0" lvl="6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429000" marR="0" lvl="7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886200" marR="0" lvl="8" indent="-114300" algn="l" rtl="0">
              <a:lnSpc>
                <a:spcPct val="90000"/>
              </a:lnSpc>
              <a:spcBef>
                <a:spcPts val="500"/>
              </a:spcBef>
              <a:buClr>
                <a:schemeClr val="dk1"/>
              </a:buClr>
              <a:buSzPct val="1000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Shape 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l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Shape 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 marL="0" marR="0" lvl="0" indent="0" algn="ct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457200" marR="0" lvl="1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914400" marR="0" lvl="2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371600" marR="0" lvl="3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1828800" marR="0" lvl="4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286000" marR="0" lvl="5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2743200" marR="0" lvl="6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200400" marR="0" lvl="7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3657600" marR="0" lvl="8" indent="0" algn="l" rtl="0">
              <a:spcBef>
                <a:spcPts val="0"/>
              </a:spcBef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Shape 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199" cy="365125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buSzPct val="25000"/>
              <a:buNone/>
            </a:pPr>
            <a:fld id="{00000000-1234-1234-1234-123412341234}" type="slidenum">
              <a:rPr lang="ar-SA"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lang="ar-SA" sz="1200" b="0" i="0" u="none" strike="noStrike" cap="none">
              <a:solidFill>
                <a:srgbClr val="88888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130441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Shape 84"/>
          <p:cNvSpPr txBox="1">
            <a:spLocks noGrp="1"/>
          </p:cNvSpPr>
          <p:nvPr>
            <p:ph type="subTitle" idx="1"/>
          </p:nvPr>
        </p:nvSpPr>
        <p:spPr>
          <a:xfrm>
            <a:off x="0" y="-9625"/>
            <a:ext cx="12191999" cy="6867624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en-GB" sz="1200" b="1" i="0" u="none" strike="noStrike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54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اين </a:t>
            </a:r>
            <a:r>
              <a:rPr lang="ar-SA" sz="5400" b="1" i="0" u="none" strike="noStrik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است نهر پرستش هاى ما </a:t>
            </a:r>
            <a:endParaRPr sz="5400" b="1" i="0" u="none" strike="noStrik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5400" b="1" i="0" u="none" strike="noStrik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جارى به سوى تخت تو </a:t>
            </a:r>
            <a:endParaRPr sz="5400" b="1" i="0" u="none" strike="noStrik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r>
              <a:rPr lang="ar-SA" sz="5400" b="1" i="0" u="none" strike="noStrik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چشمه اى روان از قلب هاى ما </a:t>
            </a:r>
            <a:endParaRPr sz="5400" b="1" i="0" u="none" strike="noStrik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buClr>
                <a:srgbClr val="FFFF00"/>
              </a:buClr>
              <a:buSzPct val="25000"/>
              <a:buFont typeface="Arial"/>
              <a:buNone/>
            </a:pPr>
            <a:r>
              <a:rPr lang="ar-SA" sz="5400" b="1" i="0" u="none" strike="noStrike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اين است سرود حمد </a:t>
            </a:r>
            <a:r>
              <a:rPr lang="ar-SA" sz="54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تو</a:t>
            </a:r>
            <a:r>
              <a:rPr lang="en-GB" sz="54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54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GB" sz="54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ar-SA" sz="4800" b="1" i="0" u="none" strike="noStrike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٢</a:t>
            </a:r>
            <a:endParaRPr lang="ar-SA" sz="4800" b="1" i="0" u="none" strike="noStrike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6003634" y="10115"/>
            <a:ext cx="184731" cy="118487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marL="0" marR="0" lvl="0" indent="0" algn="ctr" rtl="1">
              <a:lnSpc>
                <a:spcPct val="150000"/>
              </a:lnSpc>
              <a:spcBef>
                <a:spcPts val="1000"/>
              </a:spcBef>
              <a:spcAft>
                <a:spcPts val="0"/>
              </a:spcAft>
              <a:buClr>
                <a:srgbClr val="FFFF00"/>
              </a:buClr>
              <a:buSzPct val="25000"/>
              <a:buFont typeface="Arial"/>
              <a:buNone/>
            </a:pPr>
            <a:endParaRPr lang="de-DE" sz="5400" b="1" cap="none" spc="50" dirty="0">
              <a:ln w="0"/>
              <a:solidFill>
                <a:schemeClr val="bg2"/>
              </a:solidFill>
              <a:effectLst>
                <a:innerShdw blurRad="63500" dist="50800" dir="13500000">
                  <a:srgbClr val="000000">
                    <a:alpha val="50000"/>
                  </a:srgbClr>
                </a:inn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0" y="-38500"/>
            <a:ext cx="12192000" cy="702163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en-GB" sz="12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حمد </a:t>
            </a: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و جلال بر تو ، اى پادشاه ما </a:t>
            </a:r>
            <a:endParaRPr sz="54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اين است سرود ما </a:t>
            </a:r>
            <a:endParaRPr lang="en-GB" sz="54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در </a:t>
            </a: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وصف تو </a:t>
            </a: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عيسى</a:t>
            </a:r>
            <a:endParaRPr sz="54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body" idx="1"/>
          </p:nvPr>
        </p:nvSpPr>
        <p:spPr>
          <a:xfrm>
            <a:off x="0" y="-20548"/>
            <a:ext cx="12192000" cy="6878549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en-GB" sz="1200" b="1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54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فروتن </a:t>
            </a: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در نزد پاهاى تو </a:t>
            </a:r>
            <a:endParaRPr sz="54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بر جلالت مى نگريم </a:t>
            </a:r>
            <a:endParaRPr sz="54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چون بر چشمان تو خيره شويم </a:t>
            </a:r>
            <a:endParaRPr sz="54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عشق و مهرت را بنگريم </a:t>
            </a:r>
            <a:r>
              <a:rPr lang="en-GB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</a:t>
            </a:r>
            <a:r>
              <a:rPr lang="en-GB" sz="54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  </a:t>
            </a:r>
            <a:r>
              <a:rPr lang="ar-SA" sz="54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  <a:sym typeface="Times New Roman"/>
              </a:rPr>
              <a:t>٢</a:t>
            </a:r>
            <a:endParaRPr lang="ar-SA" sz="54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  <a:sym typeface="Times New Roman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0" y="-9625"/>
            <a:ext cx="12192000" cy="6867625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en-GB" sz="12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حمد </a:t>
            </a: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و جلال بر تو ، اى پادشاه ما </a:t>
            </a:r>
            <a:endParaRPr sz="54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اين است سرود ما </a:t>
            </a:r>
            <a:endParaRPr lang="en-GB" sz="54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در </a:t>
            </a: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وصف تو </a:t>
            </a: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عيسى</a:t>
            </a:r>
            <a:endParaRPr sz="54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47582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1" y="-19251"/>
            <a:ext cx="12192000" cy="6877251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en-GB" sz="1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54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چون </a:t>
            </a: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دادى جانت بر روى صليب </a:t>
            </a:r>
            <a:endParaRPr lang="en-GB" sz="54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من </a:t>
            </a: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را به خونت خريدى </a:t>
            </a:r>
            <a:endParaRPr sz="54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پيروزى به من بخشيدى عيسى </a:t>
            </a:r>
            <a:endParaRPr lang="en-GB" sz="54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حيات </a:t>
            </a: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را در من دميدى 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sz="12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1" y="0"/>
            <a:ext cx="12192000" cy="6858000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en-GB" sz="400" b="1" dirty="0" smtClean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54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امروز </a:t>
            </a:r>
            <a:r>
              <a:rPr lang="en-GB" sz="5400" b="1" dirty="0" smtClean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آزادم</a:t>
            </a:r>
            <a:r>
              <a:rPr lang="en-GB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تا</a:t>
            </a:r>
            <a:r>
              <a:rPr lang="en-GB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نامت خوانم </a:t>
            </a:r>
            <a:endParaRPr lang="en-GB" sz="54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فرياد </a:t>
            </a: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حمدت سرايم </a:t>
            </a: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اين است سرود </a:t>
            </a:r>
            <a:r>
              <a:rPr lang="en-GB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تازه ى</a:t>
            </a:r>
            <a:r>
              <a:rPr lang="en-GB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 </a:t>
            </a: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قلبم </a:t>
            </a:r>
            <a:endParaRPr lang="en-GB" sz="54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كه </a:t>
            </a: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بهر تو مى </a:t>
            </a: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سرايم </a:t>
            </a:r>
            <a:endParaRPr lang="ar-SA" sz="54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66511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 txBox="1">
            <a:spLocks noGrp="1"/>
          </p:cNvSpPr>
          <p:nvPr>
            <p:ph type="body" idx="1"/>
          </p:nvPr>
        </p:nvSpPr>
        <p:spPr>
          <a:xfrm>
            <a:off x="0" y="-9625"/>
            <a:ext cx="12192000" cy="6867625"/>
          </a:xfrm>
          <a:prstGeom prst="rect">
            <a:avLst/>
          </a:prstGeom>
          <a:noFill/>
          <a:ln>
            <a:noFill/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lIns="91425" tIns="45700" rIns="91425" bIns="45700" anchor="t" anchorCtr="0">
            <a:noAutofit/>
          </a:bodyPr>
          <a:lstStyle/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endParaRPr lang="en-GB" sz="12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حمد </a:t>
            </a: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و جلال بر تو ، اى پادشاه ما </a:t>
            </a:r>
            <a:endParaRPr sz="54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اين است سرود ما </a:t>
            </a:r>
            <a:endParaRPr lang="en-GB" sz="54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  <a:p>
            <a:pPr marL="0" indent="0" algn="ctr" rtl="1">
              <a:lnSpc>
                <a:spcPct val="150000"/>
              </a:lnSpc>
              <a:buClr>
                <a:srgbClr val="FFFF00"/>
              </a:buClr>
              <a:buSzPct val="25000"/>
              <a:buNone/>
            </a:pP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در </a:t>
            </a: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وصف تو </a:t>
            </a:r>
            <a:r>
              <a:rPr lang="ar-SA" sz="5400" b="1" dirty="0">
                <a:ln w="0">
                  <a:solidFill>
                    <a:schemeClr val="tx1"/>
                  </a:solidFill>
                </a:ln>
                <a:solidFill>
                  <a:schemeClr val="tx1"/>
                </a:solidFill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Times New Roman"/>
                <a:cs typeface="Arial" panose="020B0604020202020204" pitchFamily="34" charset="0"/>
              </a:rPr>
              <a:t>عيسى</a:t>
            </a:r>
            <a:endParaRPr sz="5400" b="1" dirty="0">
              <a:ln w="0">
                <a:solidFill>
                  <a:schemeClr val="tx1"/>
                </a:solidFill>
              </a:ln>
              <a:solidFill>
                <a:schemeClr val="tx1"/>
              </a:solidFill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Times New Roman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89852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870921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136</Words>
  <Application>Microsoft Office PowerPoint</Application>
  <PresentationFormat>Widescreen</PresentationFormat>
  <Paragraphs>32</Paragraphs>
  <Slides>9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Kamil Hooseini</dc:creator>
  <cp:lastModifiedBy>Niloofar</cp:lastModifiedBy>
  <cp:revision>5</cp:revision>
  <dcterms:modified xsi:type="dcterms:W3CDTF">2019-11-12T12:14:05Z</dcterms:modified>
</cp:coreProperties>
</file>