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6"/>
  </p:notesMasterIdLst>
  <p:sldIdLst>
    <p:sldId id="258" r:id="rId2"/>
    <p:sldId id="256" r:id="rId3"/>
    <p:sldId id="259" r:id="rId4"/>
    <p:sldId id="257" r:id="rId5"/>
  </p:sldIdLst>
  <p:sldSz cx="12192000" cy="6858000"/>
  <p:notesSz cx="6858000" cy="9144000"/>
  <p:embeddedFontLst>
    <p:embeddedFont>
      <p:font typeface="Century Gothic" panose="020B0502020202020204" pitchFamily="3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5882603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28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9437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9574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7552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fa-IR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fa-IR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fa-IR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fa-IR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0066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endParaRPr lang="fa-IR" sz="100" b="1" i="0" u="none" strike="noStrike" cap="smal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endParaRPr lang="fa-IR" sz="2000" b="1" i="0" u="none" strike="noStrike" cap="smal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fa-IR" sz="7200" b="1" i="0" u="none" strike="noStrike" cap="small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لمس کن  ای  </a:t>
            </a:r>
            <a:r>
              <a:rPr lang="fa-IR" sz="7200" b="1" i="0" u="none" strike="noStrike" cap="small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روح </a:t>
            </a:r>
            <a:r>
              <a:rPr lang="fa-IR" sz="7200" b="1" i="0" u="none" strike="noStrike" cap="small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خدا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fa-IR" sz="7200" b="1" i="0" u="none" strike="noStrike" cap="small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این قلب های </a:t>
            </a:r>
            <a:r>
              <a:rPr lang="fa-IR" sz="7200" b="1" i="0" u="none" strike="noStrike" cap="small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تشنه </a:t>
            </a:r>
            <a:r>
              <a:rPr lang="fa-IR" sz="7200" b="1" i="0" u="none" strike="noStrike" cap="small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ى ما</a:t>
            </a:r>
            <a:endParaRPr sz="7200" b="1" i="0" u="none" strike="noStrike" cap="small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SzPct val="25000"/>
            </a:pPr>
            <a:endParaRPr lang="en-GB" sz="100" b="1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SzPct val="25000"/>
            </a:pPr>
            <a:endParaRPr lang="en-GB" sz="2000" b="1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SzPct val="25000"/>
            </a:pPr>
            <a:r>
              <a:rPr lang="fa-IR" sz="72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مشتاقیم   </a:t>
            </a:r>
            <a:r>
              <a:rPr lang="fa-IR" sz="72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ما </a:t>
            </a:r>
            <a:r>
              <a:rPr lang="fa-IR" sz="72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مشتاقیم</a:t>
            </a:r>
          </a:p>
          <a:p>
            <a:pPr rtl="1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SzPct val="25000"/>
            </a:pPr>
            <a:r>
              <a:rPr lang="fa-IR" sz="72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ما </a:t>
            </a:r>
            <a:r>
              <a:rPr lang="fa-IR" sz="72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مشتاقیم   ما مشتاقیم </a:t>
            </a:r>
            <a:endParaRPr lang="fa-IR" sz="72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79299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3064604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</Words>
  <Application>Microsoft Office PowerPoint</Application>
  <PresentationFormat>Widescreen</PresentationFormat>
  <Paragraphs>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Mesh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3</cp:revision>
  <dcterms:modified xsi:type="dcterms:W3CDTF">2019-11-12T11:15:49Z</dcterms:modified>
</cp:coreProperties>
</file>