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65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F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3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0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95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18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5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4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79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97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09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66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042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E7DFA-84E8-4684-9A01-2F2037FF2A1F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8838C-AE2D-40CA-9E5A-904685365C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92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11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6630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حضور تو هـمچـون نـسـیم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بـرد  مـرا 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عـمق تازه</a:t>
            </a:r>
            <a:r>
              <a:rPr lang="en-GB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حضور</a:t>
            </a:r>
            <a:endParaRPr lang="en-GB" sz="7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fa-IR" sz="7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کــشــد  مـرا </a:t>
            </a:r>
            <a:endParaRPr lang="en-US" sz="7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6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حضور تو</a:t>
            </a:r>
            <a:r>
              <a:rPr lang="en-GB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برد مـرا ۲ </a:t>
            </a:r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پـر ساز وجودم 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 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پـر ساز از حضورت ۲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6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وجودم  دست  توست </a:t>
            </a:r>
            <a:endParaRPr lang="en-GB" sz="7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قلبم  سرمست  توست</a:t>
            </a:r>
            <a:endParaRPr lang="en-GB" sz="7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آماده کن </a:t>
            </a:r>
          </a:p>
          <a:p>
            <a:pPr algn="r" rtl="1"/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روحت 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تازه کن</a:t>
            </a:r>
            <a:endParaRPr lang="en-GB" sz="7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5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4163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7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</a:endParaRPr>
          </a:p>
          <a:p>
            <a:pPr algn="r" rtl="1"/>
            <a:endParaRPr lang="fa-IR" sz="7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روح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الــقــدس  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8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 لمس تازه کن </a:t>
            </a:r>
            <a:endParaRPr lang="fa-IR" sz="75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بندهایم پاره کن </a:t>
            </a:r>
            <a:endParaRPr lang="fa-IR" sz="75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برای  آتشت </a:t>
            </a:r>
          </a:p>
          <a:p>
            <a:pPr algn="r" rtl="1"/>
            <a:r>
              <a:rPr lang="fa-IR" sz="75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 آماده  کن </a:t>
            </a:r>
            <a:endParaRPr lang="en-US" sz="75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16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154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en-GB" sz="8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8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الــقـدس</a:t>
            </a:r>
            <a:endParaRPr lang="en-GB" sz="8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8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8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جـاری  شـو</a:t>
            </a:r>
            <a:endParaRPr lang="en-GB" sz="8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8800" b="1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8800" b="1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</a:t>
            </a:r>
            <a:r>
              <a:rPr lang="fa-IR" sz="8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مــا </a:t>
            </a:r>
            <a:endParaRPr lang="en-US" sz="8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136338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097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938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69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13</cp:revision>
  <dcterms:created xsi:type="dcterms:W3CDTF">2018-08-21T15:11:08Z</dcterms:created>
  <dcterms:modified xsi:type="dcterms:W3CDTF">2019-11-11T19:44:03Z</dcterms:modified>
</cp:coreProperties>
</file>