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64" r:id="rId2"/>
    <p:sldId id="256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XB Zar" panose="02000506090000020003" pitchFamily="2" charset="-78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080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78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11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67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44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41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76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63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1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800" b="1" i="0" u="none" strike="noStrike" cap="sm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ها</a:t>
            </a:r>
            <a:r>
              <a:rPr lang="en-GB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هللویاه  </a:t>
            </a:r>
            <a:r>
              <a:rPr lang="en-GB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ها</a:t>
            </a:r>
            <a:r>
              <a:rPr lang="en-GB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هللویاه  </a:t>
            </a:r>
            <a:endParaRPr lang="en-GB" sz="8800" b="1" i="0" u="none" strike="noStrike" cap="sm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خداوند </a:t>
            </a:r>
            <a:r>
              <a:rPr lang="ar-SA" sz="8800" b="1" i="0" u="none" strike="noStrike" cap="small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سلطنت می </a:t>
            </a:r>
            <a:r>
              <a:rPr lang="ar-SA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کند</a:t>
            </a:r>
            <a:endParaRPr lang="ar-SA" sz="8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800" b="1" i="0" u="none" strike="noStrike" cap="sm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قــدوس  قــدوس </a:t>
            </a: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یـکـتـا  قـادر  مـطلـق</a:t>
            </a:r>
            <a:endParaRPr lang="ar-SA" sz="8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330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بـره ی  خـدا</a:t>
            </a: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لــایــق  عــزت</a:t>
            </a:r>
            <a:endParaRPr lang="fa-IR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چـون  تـو  قـدوسـی</a:t>
            </a:r>
            <a:endParaRPr lang="ar-SA" sz="8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011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800" b="1" i="0" u="none" strike="noStrike" cap="sm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قــدوس</a:t>
            </a: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یـکـتـا  قـادر  مـطلـق</a:t>
            </a:r>
            <a:endParaRPr lang="ar-SA" sz="8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883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بـره ی  خـدا</a:t>
            </a: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لــایــق  عــزت</a:t>
            </a:r>
            <a:endParaRPr lang="fa-IR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آمــیــن</a:t>
            </a:r>
            <a:endParaRPr lang="ar-SA" sz="8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400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840667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</Words>
  <Application>Microsoft Office PowerPoint</Application>
  <PresentationFormat>Widescreen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XB Zar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</cp:lastModifiedBy>
  <cp:revision>3</cp:revision>
  <dcterms:modified xsi:type="dcterms:W3CDTF">2019-11-06T08:35:27Z</dcterms:modified>
</cp:coreProperties>
</file>