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9" r:id="rId4"/>
    <p:sldId id="260" r:id="rId5"/>
    <p:sldId id="261" r:id="rId6"/>
    <p:sldId id="262" r:id="rId7"/>
    <p:sldId id="267" r:id="rId8"/>
    <p:sldId id="25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BD7B6-F79C-4E94-B304-1E64A409F495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C3212-D5FF-48B7-89D3-182FE45A33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7804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BD7B6-F79C-4E94-B304-1E64A409F495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C3212-D5FF-48B7-89D3-182FE45A33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346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BD7B6-F79C-4E94-B304-1E64A409F495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C3212-D5FF-48B7-89D3-182FE45A33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7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BD7B6-F79C-4E94-B304-1E64A409F495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C3212-D5FF-48B7-89D3-182FE45A33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383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BD7B6-F79C-4E94-B304-1E64A409F495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C3212-D5FF-48B7-89D3-182FE45A33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080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BD7B6-F79C-4E94-B304-1E64A409F495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C3212-D5FF-48B7-89D3-182FE45A33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861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BD7B6-F79C-4E94-B304-1E64A409F495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C3212-D5FF-48B7-89D3-182FE45A33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956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BD7B6-F79C-4E94-B304-1E64A409F495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C3212-D5FF-48B7-89D3-182FE45A33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642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BD7B6-F79C-4E94-B304-1E64A409F495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C3212-D5FF-48B7-89D3-182FE45A33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6021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BD7B6-F79C-4E94-B304-1E64A409F495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C3212-D5FF-48B7-89D3-182FE45A33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3141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BD7B6-F79C-4E94-B304-1E64A409F495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C3212-D5FF-48B7-89D3-182FE45A33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1430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BD7B6-F79C-4E94-B304-1E64A409F495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C3212-D5FF-48B7-89D3-182FE45A33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78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7752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81280"/>
            <a:ext cx="12029440" cy="580543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8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چون بر چهره ات می نگرم</a:t>
            </a:r>
            <a:endParaRPr lang="en-GB" sz="5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endParaRPr lang="fa-IR" sz="1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می بینم جلالت را پادشاه</a:t>
            </a:r>
            <a:endParaRPr lang="en-GB" sz="5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endParaRPr lang="fa-IR" sz="9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چون می آیم به عمق های تو</a:t>
            </a:r>
            <a:endParaRPr lang="en-GB" sz="5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9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می چشم لذتت را پادشاه</a:t>
            </a:r>
            <a:endParaRPr lang="en-US" sz="54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32736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71120"/>
            <a:ext cx="12090400" cy="595547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8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رویت  را  </a:t>
            </a:r>
            <a:r>
              <a:rPr lang="fa-IR" sz="5400" b="1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بر  </a:t>
            </a:r>
            <a:r>
              <a:rPr lang="fa-IR" sz="5400" b="1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من  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تابـان  ساز </a:t>
            </a:r>
          </a:p>
          <a:p>
            <a:pPr algn="ctr" rtl="1">
              <a:lnSpc>
                <a:spcPct val="150000"/>
              </a:lnSpc>
            </a:pPr>
            <a:endParaRPr lang="fa-IR" sz="1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جلالت  را  نمایـان  ساز </a:t>
            </a:r>
          </a:p>
          <a:p>
            <a:pPr algn="ctr" rtl="1">
              <a:lnSpc>
                <a:spcPct val="150000"/>
              </a:lnSpc>
            </a:pPr>
            <a:endParaRPr lang="fa-IR" sz="1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نور  رویت  بر  من  تـابـد </a:t>
            </a:r>
          </a:p>
          <a:p>
            <a:pPr algn="ctr" rtl="1">
              <a:lnSpc>
                <a:spcPct val="150000"/>
              </a:lnSpc>
            </a:pPr>
            <a:endParaRPr lang="fa-IR" sz="1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قوت  و  آرامی   یـابـد</a:t>
            </a:r>
            <a:endParaRPr lang="en-US" sz="54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22156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1600" y="101600"/>
            <a:ext cx="11998960" cy="595547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8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در  نزد  تخت  تو  زانو  زنیم  پادشاه</a:t>
            </a:r>
          </a:p>
          <a:p>
            <a:pPr algn="ctr" rtl="1">
              <a:lnSpc>
                <a:spcPct val="150000"/>
              </a:lnSpc>
            </a:pPr>
            <a:endParaRPr lang="fa-IR" sz="1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پرستیم  تا  ابد  نام  قدوس  تـو  را </a:t>
            </a:r>
          </a:p>
          <a:p>
            <a:pPr algn="ctr" rtl="1">
              <a:lnSpc>
                <a:spcPct val="150000"/>
              </a:lnSpc>
            </a:pPr>
            <a:endParaRPr lang="fa-IR" sz="1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تخت  توست  تا  ابد  پا برجا  ای  پادشاه</a:t>
            </a:r>
          </a:p>
          <a:p>
            <a:pPr algn="ctr" rtl="1">
              <a:lnSpc>
                <a:spcPct val="150000"/>
              </a:lnSpc>
            </a:pPr>
            <a:endParaRPr lang="fa-IR" sz="1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ستایش  پرستش  لایق  توست  ای  عیسی</a:t>
            </a:r>
          </a:p>
        </p:txBody>
      </p:sp>
    </p:spTree>
    <p:extLst>
      <p:ext uri="{BB962C8B-B14F-4D97-AF65-F5344CB8AC3E}">
        <p14:creationId xmlns:p14="http://schemas.microsoft.com/office/powerpoint/2010/main" val="3567681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81280"/>
            <a:ext cx="12019280" cy="597856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8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چون بر چهره ات می نگرم</a:t>
            </a:r>
            <a:endParaRPr lang="en-GB" sz="54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endParaRPr lang="fa-IR" sz="11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جایی که  تخت  توست  ای  پادشاه</a:t>
            </a:r>
          </a:p>
          <a:p>
            <a:pPr algn="ctr" rtl="1">
              <a:lnSpc>
                <a:spcPct val="150000"/>
              </a:lnSpc>
            </a:pPr>
            <a:endParaRPr lang="fa-IR" sz="1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کل  خلـقــتـت  در   آسمان</a:t>
            </a:r>
          </a:p>
          <a:p>
            <a:pPr algn="ctr" rtl="1">
              <a:lnSpc>
                <a:spcPct val="150000"/>
              </a:lnSpc>
            </a:pPr>
            <a:endParaRPr lang="fa-IR" sz="1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می پـرستـند  نامت  را  ای  پادشاه</a:t>
            </a:r>
            <a:endParaRPr lang="en-US" sz="54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58679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81280"/>
            <a:ext cx="11998960" cy="595547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8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هم صـدا  بـا  فـرشـتـگان </a:t>
            </a:r>
          </a:p>
          <a:p>
            <a:pPr algn="ctr" rtl="1">
              <a:lnSpc>
                <a:spcPct val="150000"/>
              </a:lnSpc>
            </a:pPr>
            <a:endParaRPr lang="fa-IR" sz="1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سـراییم  قـدوس  است  نـامت </a:t>
            </a:r>
          </a:p>
          <a:p>
            <a:pPr algn="ctr" rtl="1">
              <a:lnSpc>
                <a:spcPct val="150000"/>
              </a:lnSpc>
            </a:pPr>
            <a:endParaRPr lang="fa-IR" sz="11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خـدای  قـادر  مطلق </a:t>
            </a:r>
          </a:p>
          <a:p>
            <a:pPr algn="ctr" rtl="1">
              <a:lnSpc>
                <a:spcPct val="150000"/>
              </a:lnSpc>
            </a:pPr>
            <a:endParaRPr lang="fa-IR" sz="11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</a:rPr>
              <a:t>لایـق عـزت  و  شـوکت</a:t>
            </a:r>
            <a:endParaRPr lang="en-US" sz="54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11306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1600" y="101600"/>
            <a:ext cx="11998960" cy="595547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8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در  نزد  تخت  تو  زانو  زنیم  پادشاه</a:t>
            </a:r>
          </a:p>
          <a:p>
            <a:pPr algn="ctr" rtl="1">
              <a:lnSpc>
                <a:spcPct val="150000"/>
              </a:lnSpc>
            </a:pPr>
            <a:endParaRPr lang="fa-IR" sz="1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پرستیم  تا  ابد  نام  قدوس  تـو  را </a:t>
            </a:r>
          </a:p>
          <a:p>
            <a:pPr algn="ctr" rtl="1">
              <a:lnSpc>
                <a:spcPct val="150000"/>
              </a:lnSpc>
            </a:pPr>
            <a:endParaRPr lang="fa-IR" sz="1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تخت  توست  تا  ابد  پا برجا  ای  پادشاه</a:t>
            </a:r>
          </a:p>
          <a:p>
            <a:pPr algn="ctr" rtl="1">
              <a:lnSpc>
                <a:spcPct val="150000"/>
              </a:lnSpc>
            </a:pPr>
            <a:endParaRPr lang="fa-IR" sz="1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</a:effectLst>
              <a:latin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XB Zar" panose="02000506090000020003" pitchFamily="2" charset="-78"/>
              </a:rPr>
              <a:t>ستایش  پرستش  لایق  توست  ای  عیسی</a:t>
            </a:r>
          </a:p>
        </p:txBody>
      </p:sp>
    </p:spTree>
    <p:extLst>
      <p:ext uri="{BB962C8B-B14F-4D97-AF65-F5344CB8AC3E}">
        <p14:creationId xmlns:p14="http://schemas.microsoft.com/office/powerpoint/2010/main" val="3155839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1955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136</Words>
  <Application>Microsoft Office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5</cp:revision>
  <dcterms:created xsi:type="dcterms:W3CDTF">2018-08-24T10:54:43Z</dcterms:created>
  <dcterms:modified xsi:type="dcterms:W3CDTF">2019-11-11T16:47:55Z</dcterms:modified>
</cp:coreProperties>
</file>