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F626-05D6-4354-B3BF-5BC891B32EC5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9A3-1EC5-4342-87A6-2D6070BF4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961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F626-05D6-4354-B3BF-5BC891B32EC5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9A3-1EC5-4342-87A6-2D6070BF4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908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F626-05D6-4354-B3BF-5BC891B32EC5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9A3-1EC5-4342-87A6-2D6070BF4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29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F626-05D6-4354-B3BF-5BC891B32EC5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9A3-1EC5-4342-87A6-2D6070BF4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41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F626-05D6-4354-B3BF-5BC891B32EC5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9A3-1EC5-4342-87A6-2D6070BF4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747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F626-05D6-4354-B3BF-5BC891B32EC5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9A3-1EC5-4342-87A6-2D6070BF4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935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F626-05D6-4354-B3BF-5BC891B32EC5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9A3-1EC5-4342-87A6-2D6070BF4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527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F626-05D6-4354-B3BF-5BC891B32EC5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9A3-1EC5-4342-87A6-2D6070BF4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698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F626-05D6-4354-B3BF-5BC891B32EC5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9A3-1EC5-4342-87A6-2D6070BF4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873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F626-05D6-4354-B3BF-5BC891B32EC5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9A3-1EC5-4342-87A6-2D6070BF4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889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F626-05D6-4354-B3BF-5BC891B32EC5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189A3-1EC5-4342-87A6-2D6070BF4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630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DF626-05D6-4354-B3BF-5BC891B32EC5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189A3-1EC5-4342-87A6-2D6070BF40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786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7957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280" y="71120"/>
            <a:ext cx="11998960" cy="6715760"/>
          </a:xfrm>
        </p:spPr>
        <p:txBody>
          <a:bodyPr anchor="t">
            <a:noAutofit/>
          </a:bodyPr>
          <a:lstStyle/>
          <a:p>
            <a:pPr rtl="1">
              <a:lnSpc>
                <a:spcPct val="200000"/>
              </a:lnSpc>
            </a:pPr>
            <a:endParaRPr lang="en-GB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rtl="1">
              <a:lnSpc>
                <a:spcPct val="200000"/>
              </a:lnSpc>
            </a:pPr>
            <a:r>
              <a:rPr lang="fa-I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جلال بر تو باد جلال بر تو باد</a:t>
            </a:r>
          </a:p>
          <a:p>
            <a:pPr rtl="1">
              <a:lnSpc>
                <a:spcPct val="200000"/>
              </a:lnSpc>
            </a:pPr>
            <a:r>
              <a:rPr lang="fa-I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جلال بر تو باد ، عيسى </a:t>
            </a:r>
          </a:p>
        </p:txBody>
      </p:sp>
    </p:spTree>
    <p:extLst>
      <p:ext uri="{BB962C8B-B14F-4D97-AF65-F5344CB8AC3E}">
        <p14:creationId xmlns:p14="http://schemas.microsoft.com/office/powerpoint/2010/main" val="3774443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280" y="71120"/>
            <a:ext cx="11998960" cy="6715760"/>
          </a:xfrm>
        </p:spPr>
        <p:txBody>
          <a:bodyPr anchor="t">
            <a:noAutofit/>
          </a:bodyPr>
          <a:lstStyle/>
          <a:p>
            <a:pPr rtl="1">
              <a:lnSpc>
                <a:spcPct val="150000"/>
              </a:lnSpc>
            </a:pPr>
            <a:endParaRPr lang="en-GB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rtl="1">
              <a:lnSpc>
                <a:spcPct val="150000"/>
              </a:lnSpc>
            </a:pPr>
            <a:r>
              <a:rPr lang="fa-I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هستی عظیم ، خدای رحیم</a:t>
            </a:r>
          </a:p>
          <a:p>
            <a:pPr rtl="1">
              <a:lnSpc>
                <a:spcPct val="150000"/>
              </a:lnSpc>
            </a:pPr>
            <a:endParaRPr lang="fa-IR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rtl="1">
              <a:lnSpc>
                <a:spcPct val="150000"/>
              </a:lnSpc>
            </a:pPr>
            <a:r>
              <a:rPr lang="fa-I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نام تو بالاترین نام در دنیاست</a:t>
            </a:r>
          </a:p>
          <a:p>
            <a:pPr rtl="1">
              <a:lnSpc>
                <a:spcPct val="150000"/>
              </a:lnSpc>
            </a:pPr>
            <a:r>
              <a:rPr lang="fa-I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(۲)</a:t>
            </a:r>
          </a:p>
        </p:txBody>
      </p:sp>
    </p:spTree>
    <p:extLst>
      <p:ext uri="{BB962C8B-B14F-4D97-AF65-F5344CB8AC3E}">
        <p14:creationId xmlns:p14="http://schemas.microsoft.com/office/powerpoint/2010/main" val="3297463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280" y="71120"/>
            <a:ext cx="11998960" cy="6715760"/>
          </a:xfrm>
        </p:spPr>
        <p:txBody>
          <a:bodyPr anchor="t">
            <a:noAutofit/>
          </a:bodyPr>
          <a:lstStyle/>
          <a:p>
            <a:pPr rtl="1">
              <a:lnSpc>
                <a:spcPct val="200000"/>
              </a:lnSpc>
            </a:pPr>
            <a:endParaRPr lang="en-GB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rtl="1">
              <a:lnSpc>
                <a:spcPct val="200000"/>
              </a:lnSpc>
            </a:pPr>
            <a:r>
              <a:rPr lang="fa-I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جلال بر تو باد جلال بر تو باد</a:t>
            </a:r>
          </a:p>
          <a:p>
            <a:pPr rtl="1">
              <a:lnSpc>
                <a:spcPct val="200000"/>
              </a:lnSpc>
            </a:pPr>
            <a:r>
              <a:rPr lang="fa-I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جلال بر تو باد ، عيسى </a:t>
            </a:r>
          </a:p>
        </p:txBody>
      </p:sp>
    </p:spTree>
    <p:extLst>
      <p:ext uri="{BB962C8B-B14F-4D97-AF65-F5344CB8AC3E}">
        <p14:creationId xmlns:p14="http://schemas.microsoft.com/office/powerpoint/2010/main" val="2076659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725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43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3</cp:revision>
  <dcterms:created xsi:type="dcterms:W3CDTF">2017-10-19T13:04:09Z</dcterms:created>
  <dcterms:modified xsi:type="dcterms:W3CDTF">2019-11-10T22:35:50Z</dcterms:modified>
</cp:coreProperties>
</file>