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embeddedFontLst>
    <p:embeddedFont>
      <p:font typeface="Century Gothic" panose="020B0502020202020204" pitchFamily="34" charset="0"/>
      <p:regular r:id="rId9"/>
      <p:bold r:id="rId10"/>
      <p:italic r:id="rId11"/>
      <p:boldItalic r:id="rId12"/>
    </p:embeddedFont>
    <p:embeddedFont>
      <p:font typeface="XB Zar" panose="02000506090000020003" pitchFamily="2" charset="-78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794959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6739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9136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1888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4232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8268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2848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70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" y="41096"/>
            <a:ext cx="12192000" cy="6816903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en-GB" sz="1800" b="1" i="0" u="none" strike="noStrike" cap="small" dirty="0" smtClean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7200" b="1" i="0" u="none" strike="noStrike" cap="small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قدوس </a:t>
            </a:r>
            <a:r>
              <a:rPr lang="ar-SA" sz="7200" b="1" i="0" u="none" strike="noStrike" cap="small" dirty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مرا لمس </a:t>
            </a:r>
            <a:r>
              <a:rPr lang="ar-SA" sz="7200" b="1" i="0" u="none" strike="noStrike" cap="small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نما</a:t>
            </a:r>
            <a:endParaRPr lang="en-GB" sz="7200" b="1" i="0" u="none" strike="noStrike" cap="small" dirty="0" smtClean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7200" b="1" i="0" u="none" strike="noStrike" cap="small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قادر </a:t>
            </a:r>
            <a:r>
              <a:rPr lang="ar-SA" sz="7200" b="1" i="0" u="none" strike="noStrike" cap="small" dirty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لمسم </a:t>
            </a:r>
            <a:r>
              <a:rPr lang="ar-SA" sz="7200" b="1" i="0" u="none" strike="noStrike" cap="small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نما</a:t>
            </a:r>
            <a:endParaRPr lang="en-GB" sz="7200" b="1" i="0" u="none" strike="noStrike" cap="small" dirty="0" smtClean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7200" b="1" i="0" u="none" strike="noStrike" cap="small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بارهایم </a:t>
            </a:r>
            <a:r>
              <a:rPr lang="ar-SA" sz="7200" b="1" i="0" u="none" strike="noStrike" cap="small" dirty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از دوشم تو </a:t>
            </a:r>
            <a:r>
              <a:rPr lang="ar-SA" sz="7200" b="1" i="0" u="none" strike="noStrike" cap="small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بردار</a:t>
            </a:r>
            <a:endParaRPr lang="ar-SA" sz="7200" b="1" i="0" u="none" strike="noStrike" cap="small" dirty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en-GB" sz="1800" b="1" dirty="0" smtClean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بردار </a:t>
            </a:r>
            <a:r>
              <a:rPr lang="ar-SA" sz="7200" b="1" dirty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زنجیرها </a:t>
            </a:r>
            <a:endParaRPr lang="en-GB" sz="7200" b="1" dirty="0" smtClean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از </a:t>
            </a:r>
            <a:r>
              <a:rPr lang="ar-SA" sz="7200" b="1" dirty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دست و پاهایم </a:t>
            </a:r>
            <a:endParaRPr lang="en-GB" sz="7200" b="1" dirty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تا </a:t>
            </a:r>
            <a:r>
              <a:rPr lang="ar-SA" sz="7200" b="1" dirty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را پرستم </a:t>
            </a:r>
            <a:r>
              <a:rPr lang="fa-IR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، </a:t>
            </a:r>
            <a:r>
              <a:rPr lang="ar-SA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تا </a:t>
            </a:r>
            <a:r>
              <a:rPr lang="ar-SA" sz="7200" b="1" dirty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را </a:t>
            </a:r>
            <a:r>
              <a:rPr lang="ar-SA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ستایم</a:t>
            </a:r>
            <a:endParaRPr lang="ar-SA" sz="7200" b="1" dirty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609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en-GB" sz="1800" b="1" dirty="0" smtClean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در </a:t>
            </a:r>
            <a:r>
              <a:rPr lang="ar-SA" sz="7200" b="1" dirty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نام  قدوست </a:t>
            </a:r>
            <a:endParaRPr lang="en-GB" sz="7200" b="1" dirty="0" smtClean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آزادی</a:t>
            </a:r>
            <a:r>
              <a:rPr lang="en-GB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7200" b="1" dirty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دارم  </a:t>
            </a:r>
            <a:endParaRPr lang="en-GB" sz="7200" b="1" dirty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تا </a:t>
            </a:r>
            <a:r>
              <a:rPr lang="ar-SA" sz="7200" b="1" dirty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را پرستم ، تا تو را </a:t>
            </a:r>
            <a:r>
              <a:rPr lang="ar-SA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ستایم</a:t>
            </a:r>
            <a:endParaRPr lang="ar-SA" sz="7200" b="1" dirty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189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en-GB" sz="1800" b="1" dirty="0" smtClean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GB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آزادم</a:t>
            </a:r>
            <a:endParaRPr lang="en-GB" sz="7200" b="1" dirty="0" smtClean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GB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من آزادم</a:t>
            </a:r>
            <a:endParaRPr lang="en-GB" sz="7200" b="1" dirty="0" smtClean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GB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72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من </a:t>
            </a:r>
            <a:r>
              <a:rPr lang="ar-SA" sz="7200" b="1" dirty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آزادم در عیسی</a:t>
            </a:r>
            <a:endParaRPr lang="ar-SA" sz="7200" b="1" dirty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7378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848914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52</Words>
  <Application>Microsoft Office PowerPoint</Application>
  <PresentationFormat>Widescreen</PresentationFormat>
  <Paragraphs>16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XB Zar</vt:lpstr>
      <vt:lpstr>Times New Roman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2</cp:revision>
  <dcterms:modified xsi:type="dcterms:W3CDTF">2019-11-09T23:38:57Z</dcterms:modified>
</cp:coreProperties>
</file>