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4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856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20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34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989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5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453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53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787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71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6DA8-A247-4AE1-BE29-2F64BE356814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67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B6DA8-A247-4AE1-BE29-2F64BE356814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15E09-AEC0-44A1-A2B4-71EB4DB20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80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523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9400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4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در  </a:t>
            </a:r>
            <a:r>
              <a:rPr lang="fa-IR" sz="66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انـتـظار  روی  </a:t>
            </a:r>
            <a:r>
              <a:rPr lang="fa-IR" sz="66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تــو </a:t>
            </a:r>
          </a:p>
          <a:p>
            <a:pPr algn="r" rtl="1"/>
            <a:endParaRPr lang="fa-IR" sz="3600" b="1" i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چـهـره ات  را  بـنـمـا </a:t>
            </a:r>
          </a:p>
          <a:p>
            <a:pPr algn="r" rtl="1"/>
            <a:endParaRPr lang="fa-IR" sz="36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آرزوی  قـلب  مـن  عـیـسی </a:t>
            </a:r>
            <a:endParaRPr lang="en-GB" sz="6600" b="1" i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en-US" sz="66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40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5399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US" sz="48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حـمـدت  گـویـم </a:t>
            </a:r>
          </a:p>
          <a:p>
            <a:pPr algn="r" rtl="1"/>
            <a:endParaRPr lang="fa-IR" sz="1400" b="1" i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تـو  را  ســـتــایـم </a:t>
            </a:r>
          </a:p>
          <a:p>
            <a:pPr algn="r" rtl="1"/>
            <a:endParaRPr lang="fa-IR" sz="1400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حـمـدت  گـویـم </a:t>
            </a:r>
          </a:p>
          <a:p>
            <a:pPr algn="r" rtl="1"/>
            <a:endParaRPr lang="fa-IR" sz="14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تـو  را  ســـتــایـم </a:t>
            </a:r>
            <a:endParaRPr lang="en-US" sz="66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8723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9244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4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در  انـتـظار  روی  تــو </a:t>
            </a:r>
          </a:p>
          <a:p>
            <a:pPr algn="r" rtl="1"/>
            <a:endParaRPr lang="fa-IR" sz="3600" b="1" i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چـهـره ات  را  بـنـمـا </a:t>
            </a:r>
          </a:p>
          <a:p>
            <a:pPr algn="r" rtl="1"/>
            <a:endParaRPr lang="fa-IR" sz="36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اشـتیاق  جان  مـن  عـیسی </a:t>
            </a:r>
            <a:endParaRPr lang="en-US" sz="66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0820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5399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US" sz="48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حـمـدت  گـویـم </a:t>
            </a:r>
          </a:p>
          <a:p>
            <a:pPr algn="r" rtl="1"/>
            <a:endParaRPr lang="fa-IR" sz="1400" b="1" i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تـو  را  ســـتــایـم </a:t>
            </a:r>
          </a:p>
          <a:p>
            <a:pPr algn="r" rtl="1"/>
            <a:endParaRPr lang="fa-IR" sz="1400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حـمـدت  گـویـم </a:t>
            </a:r>
          </a:p>
          <a:p>
            <a:pPr algn="r" rtl="1"/>
            <a:endParaRPr lang="fa-IR" sz="14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تـو  را  ســـتــایـم </a:t>
            </a:r>
            <a:endParaRPr lang="en-US" sz="66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4995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9244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4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در  انـتـظار  روی  تــو</a:t>
            </a:r>
          </a:p>
          <a:p>
            <a:pPr algn="r" rtl="1"/>
            <a:r>
              <a:rPr lang="fa-IR" sz="36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fa-IR" sz="66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چـهـره ات  را  بـنـمـا</a:t>
            </a:r>
          </a:p>
          <a:p>
            <a:pPr algn="r" rtl="1"/>
            <a:r>
              <a:rPr lang="fa-IR" sz="36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fa-IR" sz="66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تـا  ابـد  سـتـایـمـت  عـیسی </a:t>
            </a:r>
            <a:endParaRPr lang="en-US" sz="66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004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5399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US" sz="48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حـمـدت  گـویـم </a:t>
            </a:r>
          </a:p>
          <a:p>
            <a:pPr algn="r" rtl="1"/>
            <a:endParaRPr lang="fa-IR" sz="1400" b="1" i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تـو  را  ســـتــایـم </a:t>
            </a:r>
          </a:p>
          <a:p>
            <a:pPr algn="r" rtl="1"/>
            <a:endParaRPr lang="fa-IR" sz="1400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حـمـدت  گـویـم </a:t>
            </a:r>
          </a:p>
          <a:p>
            <a:pPr algn="r" rtl="1"/>
            <a:endParaRPr lang="fa-IR" sz="14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تـو  را  ســـتــایـم </a:t>
            </a:r>
            <a:endParaRPr lang="en-US" sz="66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831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89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90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2018-08-22T11:10:59Z</dcterms:created>
  <dcterms:modified xsi:type="dcterms:W3CDTF">2019-11-09T23:24:39Z</dcterms:modified>
</cp:coreProperties>
</file>