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457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1174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0208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201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6811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573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4221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4940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174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300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8646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9CFB-A0D6-4372-A01E-EE638BDB7A42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2217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7405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0"/>
            <a:ext cx="12019279" cy="526297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2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88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 محبوبم چه زیبا هستی</a:t>
            </a:r>
          </a:p>
          <a:p>
            <a:pPr algn="ctr" rtl="1">
              <a:lnSpc>
                <a:spcPct val="150000"/>
              </a:lnSpc>
            </a:pPr>
            <a:r>
              <a:rPr lang="fa-IR" sz="88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دلپسندی خداوندم</a:t>
            </a:r>
          </a:p>
        </p:txBody>
      </p:sp>
    </p:spTree>
    <p:extLst>
      <p:ext uri="{BB962C8B-B14F-4D97-AF65-F5344CB8AC3E}">
        <p14:creationId xmlns:p14="http://schemas.microsoft.com/office/powerpoint/2010/main" val="202341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0"/>
            <a:ext cx="12019279" cy="612475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6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8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سـپـارم مـن بارهایـم</a:t>
            </a:r>
          </a:p>
          <a:p>
            <a:pPr algn="ctr" rtl="1"/>
            <a:endParaRPr lang="fa-IR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8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دسـتانی باز سویـت</a:t>
            </a:r>
          </a:p>
          <a:p>
            <a:pPr algn="ctr" rtl="1"/>
            <a:endParaRPr lang="fa-IR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8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شکرگـزار و شـادم چـون</a:t>
            </a:r>
          </a:p>
          <a:p>
            <a:pPr algn="ctr" rtl="1"/>
            <a:endParaRPr lang="fa-IR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8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مـنـجـیـم  هـسـتی</a:t>
            </a:r>
          </a:p>
        </p:txBody>
      </p:sp>
    </p:spTree>
    <p:extLst>
      <p:ext uri="{BB962C8B-B14F-4D97-AF65-F5344CB8AC3E}">
        <p14:creationId xmlns:p14="http://schemas.microsoft.com/office/powerpoint/2010/main" val="2608196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0"/>
            <a:ext cx="12019279" cy="612475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6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8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خواهم سـر فـرود ‏آرم</a:t>
            </a:r>
          </a:p>
          <a:p>
            <a:pPr algn="ctr" rtl="1"/>
            <a:endParaRPr lang="fa-IR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8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به زانـو درآیـم</a:t>
            </a:r>
          </a:p>
          <a:p>
            <a:pPr algn="ctr" rtl="1"/>
            <a:endParaRPr lang="fa-IR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8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قـدوسی تو عـظـیـمی</a:t>
            </a:r>
          </a:p>
          <a:p>
            <a:pPr algn="ctr" rtl="1"/>
            <a:endParaRPr lang="fa-IR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8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فـخـر مـن  هـسـتی</a:t>
            </a:r>
          </a:p>
        </p:txBody>
      </p:sp>
    </p:spTree>
    <p:extLst>
      <p:ext uri="{BB962C8B-B14F-4D97-AF65-F5344CB8AC3E}">
        <p14:creationId xmlns:p14="http://schemas.microsoft.com/office/powerpoint/2010/main" val="1814644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1620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38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2019-11-05T17:28:00Z</dcterms:created>
  <dcterms:modified xsi:type="dcterms:W3CDTF">2019-11-05T17:34:17Z</dcterms:modified>
</cp:coreProperties>
</file>