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62" r:id="rId6"/>
    <p:sldId id="259" r:id="rId7"/>
    <p:sldId id="263" r:id="rId8"/>
    <p:sldId id="260" r:id="rId9"/>
    <p:sldId id="264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24/08/2018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699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24/08/2018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9043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24/08/2018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48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24/08/2018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48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24/08/2018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979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24/08/2018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38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24/08/2018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826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24/08/2018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40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24/08/2018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08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24/08/2018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748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9E96-24E7-4E25-8678-8C895EE99EB2}" type="datetimeFigureOut">
              <a:rPr lang="en-GB" smtClean="0"/>
              <a:t>24/08/2018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39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89E96-24E7-4E25-8678-8C895EE99EB2}" type="datetimeFigureOut">
              <a:rPr lang="en-GB" smtClean="0"/>
              <a:t>24/08/2018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FF80-BF30-4DC3-8EB6-3688BB876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716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770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886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91920" y="152400"/>
            <a:ext cx="9377679" cy="477053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i="1" cap="none" spc="0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2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دانم دوستم داری </a:t>
            </a:r>
          </a:p>
          <a:p>
            <a:pPr algn="ctr" rtl="1"/>
            <a:endParaRPr lang="fa-IR" sz="1400" b="1" i="1" cap="none" spc="0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2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گرچه گناهانم بسیار است</a:t>
            </a:r>
          </a:p>
          <a:p>
            <a:pPr algn="ctr" rtl="1"/>
            <a:r>
              <a:rPr lang="fa-IR" sz="14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2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دانم دوستم داری</a:t>
            </a:r>
          </a:p>
          <a:p>
            <a:pPr algn="ctr" rtl="1"/>
            <a:endParaRPr lang="fa-IR" sz="1400" b="1" i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2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گرچه جانم پر از عصیان است</a:t>
            </a:r>
          </a:p>
        </p:txBody>
      </p:sp>
    </p:spTree>
    <p:extLst>
      <p:ext uri="{BB962C8B-B14F-4D97-AF65-F5344CB8AC3E}">
        <p14:creationId xmlns:p14="http://schemas.microsoft.com/office/powerpoint/2010/main" val="127301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91920" y="152400"/>
            <a:ext cx="9377679" cy="477053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i="1" cap="none" spc="0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2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چون دادی جانت </a:t>
            </a:r>
          </a:p>
          <a:p>
            <a:pPr algn="ctr" rtl="1"/>
            <a:endParaRPr lang="fa-IR" sz="1400" b="1" i="1" cap="none" spc="0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2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بهر من در جلجتا</a:t>
            </a:r>
          </a:p>
          <a:p>
            <a:pPr algn="ctr" rtl="1"/>
            <a:endParaRPr lang="fa-IR" sz="1400" b="1" i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2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خونت شستی</a:t>
            </a:r>
          </a:p>
          <a:p>
            <a:pPr algn="ctr" rtl="1"/>
            <a:r>
              <a:rPr lang="fa-IR" sz="14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2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شرم و ترس های من را</a:t>
            </a:r>
            <a:endParaRPr lang="en-US" sz="6200" b="1" i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9886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91920" y="152400"/>
            <a:ext cx="9377679" cy="477053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i="1" cap="none" spc="0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2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دانم مشتاقمی</a:t>
            </a:r>
          </a:p>
          <a:p>
            <a:pPr algn="ctr" rtl="1"/>
            <a:endParaRPr lang="fa-IR" sz="1400" b="1" i="1" cap="none" spc="0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2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حتی وقتی بی وفایم </a:t>
            </a:r>
          </a:p>
          <a:p>
            <a:pPr algn="ctr" rtl="1"/>
            <a:endParaRPr lang="fa-IR" sz="1400" b="1" i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2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دانم در انتظاری</a:t>
            </a:r>
          </a:p>
          <a:p>
            <a:pPr algn="ctr" rtl="1"/>
            <a:r>
              <a:rPr lang="fa-IR" sz="14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2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تا بازگردم از طریق هایم </a:t>
            </a:r>
            <a:endParaRPr lang="en-US" sz="6200" b="1" i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2359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91920" y="152400"/>
            <a:ext cx="9377679" cy="477053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i="1" cap="none" spc="0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2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چون دادی جانت </a:t>
            </a:r>
          </a:p>
          <a:p>
            <a:pPr algn="ctr" rtl="1"/>
            <a:endParaRPr lang="fa-IR" sz="1400" b="1" i="1" cap="none" spc="0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2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بهر من در جلجتا</a:t>
            </a:r>
          </a:p>
          <a:p>
            <a:pPr algn="ctr" rtl="1"/>
            <a:endParaRPr lang="fa-IR" sz="1400" b="1" i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2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خونت شستی</a:t>
            </a:r>
          </a:p>
          <a:p>
            <a:pPr algn="ctr" rtl="1"/>
            <a:r>
              <a:rPr lang="fa-IR" sz="14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2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شرم و ترس های من را</a:t>
            </a:r>
            <a:endParaRPr lang="en-US" sz="6200" b="1" i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626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91920" y="152400"/>
            <a:ext cx="9377679" cy="477053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i="1" cap="none" spc="0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2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دانم  دوست داری</a:t>
            </a:r>
          </a:p>
          <a:p>
            <a:pPr algn="ctr" rtl="1"/>
            <a:r>
              <a:rPr lang="fa-IR" sz="14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2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ستایش هایم را </a:t>
            </a:r>
          </a:p>
          <a:p>
            <a:pPr algn="ctr" rtl="1"/>
            <a:endParaRPr lang="fa-IR" sz="1400" b="1" i="1" cap="none" spc="0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2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دانم کامل  بینی </a:t>
            </a:r>
          </a:p>
          <a:p>
            <a:pPr algn="ctr" rtl="1"/>
            <a:endParaRPr lang="fa-IR" sz="1400" b="1" i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2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پرستش های  پر نقصم  را </a:t>
            </a:r>
            <a:endParaRPr lang="en-US" sz="6200" b="1" i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4729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91920" y="152400"/>
            <a:ext cx="9377679" cy="477053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i="1" cap="none" spc="0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2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چون دادی جانت </a:t>
            </a:r>
          </a:p>
          <a:p>
            <a:pPr algn="ctr" rtl="1"/>
            <a:endParaRPr lang="fa-IR" sz="1400" b="1" i="1" cap="none" spc="0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2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بهر من در جلجتا</a:t>
            </a:r>
          </a:p>
          <a:p>
            <a:pPr algn="ctr" rtl="1"/>
            <a:endParaRPr lang="fa-IR" sz="1400" b="1" i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2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خونت شستی</a:t>
            </a:r>
          </a:p>
          <a:p>
            <a:pPr algn="ctr" rtl="1"/>
            <a:r>
              <a:rPr lang="fa-IR" sz="14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2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شرم و ترس های من را</a:t>
            </a:r>
            <a:endParaRPr lang="en-US" sz="6200" b="1" i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077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91920" y="152400"/>
            <a:ext cx="9377679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i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بـر  کـوه  جـلجـتـا</a:t>
            </a:r>
          </a:p>
          <a:p>
            <a:pPr algn="ctr" rtl="1"/>
            <a:r>
              <a:rPr lang="fa-IR" sz="11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0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بـا  خـونـی  پـر  بـهـا</a:t>
            </a:r>
          </a:p>
          <a:p>
            <a:pPr algn="ctr" rtl="1"/>
            <a:endParaRPr lang="fa-IR" sz="1100" b="1" i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غــزلــی  از  غـزلـهـایـت</a:t>
            </a:r>
          </a:p>
          <a:p>
            <a:pPr algn="ctr" rtl="1"/>
            <a:endParaRPr lang="fa-IR" sz="1100" b="1" i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بـهـرم  نـوشـتتی</a:t>
            </a:r>
            <a:endParaRPr lang="en-US" sz="6000" b="1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9571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91920" y="152400"/>
            <a:ext cx="9377679" cy="477053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400" b="1" i="1" cap="none" spc="0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2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چون دادی جانت </a:t>
            </a:r>
          </a:p>
          <a:p>
            <a:pPr algn="ctr" rtl="1"/>
            <a:endParaRPr lang="fa-IR" sz="1400" b="1" i="1" cap="none" spc="0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2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بهر من در جلجتا</a:t>
            </a:r>
          </a:p>
          <a:p>
            <a:pPr algn="ctr" rtl="1"/>
            <a:endParaRPr lang="fa-IR" sz="1400" b="1" i="1" dirty="0" smtClean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2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خونت شستی</a:t>
            </a:r>
          </a:p>
          <a:p>
            <a:pPr algn="ctr" rtl="1"/>
            <a:r>
              <a:rPr lang="fa-IR" sz="1400" b="1" i="1" cap="none" spc="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ctr" rtl="1"/>
            <a:r>
              <a:rPr lang="fa-IR" sz="6200" b="1" i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شرم و ترس های من را</a:t>
            </a:r>
            <a:endParaRPr lang="en-US" sz="6200" b="1" i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glow rad="228600">
                  <a:schemeClr val="bg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0406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135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2018-08-24T09:15:08Z</dcterms:created>
  <dcterms:modified xsi:type="dcterms:W3CDTF">2018-08-24T09:18:43Z</dcterms:modified>
</cp:coreProperties>
</file>