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905EA67-C88B-D541-AF07-14ADCD279EDF}"/>
    <pc:docChg chg="undo custSel delSld modSld modMainMaster">
      <pc:chgData name="Niloofar Hosseini" userId="eb3e3110-2622-43cd-88f0-a4c46bd91734" providerId="ADAL" clId="{7905EA67-C88B-D541-AF07-14ADCD279EDF}" dt="2024-05-22T13:46:59.794" v="353" actId="403"/>
      <pc:docMkLst>
        <pc:docMk/>
      </pc:docMkLst>
      <pc:sldChg chg="addSp delSp modSp mod setBg">
        <pc:chgData name="Niloofar Hosseini" userId="eb3e3110-2622-43cd-88f0-a4c46bd91734" providerId="ADAL" clId="{7905EA67-C88B-D541-AF07-14ADCD279EDF}" dt="2024-05-22T13:35:44.640" v="77"/>
        <pc:sldMkLst>
          <pc:docMk/>
          <pc:sldMk cId="722246073" sldId="256"/>
        </pc:sldMkLst>
        <pc:spChg chg="add del mod">
          <ac:chgData name="Niloofar Hosseini" userId="eb3e3110-2622-43cd-88f0-a4c46bd91734" providerId="ADAL" clId="{7905EA67-C88B-D541-AF07-14ADCD279EDF}" dt="2024-05-22T13:35:44.640" v="77"/>
          <ac:spMkLst>
            <pc:docMk/>
            <pc:sldMk cId="722246073" sldId="256"/>
            <ac:spMk id="2" creationId="{66771520-26FA-508E-15AF-DCEA5F62C230}"/>
          </ac:spMkLst>
        </pc:spChg>
        <pc:spChg chg="mod">
          <ac:chgData name="Niloofar Hosseini" userId="eb3e3110-2622-43cd-88f0-a4c46bd91734" providerId="ADAL" clId="{7905EA67-C88B-D541-AF07-14ADCD279EDF}" dt="2024-05-22T13:35:43.199" v="75" actId="20577"/>
          <ac:spMkLst>
            <pc:docMk/>
            <pc:sldMk cId="722246073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7905EA67-C88B-D541-AF07-14ADCD279EDF}" dt="2024-05-22T13:36:24.545" v="127" actId="403"/>
        <pc:sldMkLst>
          <pc:docMk/>
          <pc:sldMk cId="3817412746" sldId="257"/>
        </pc:sldMkLst>
        <pc:spChg chg="mod">
          <ac:chgData name="Niloofar Hosseini" userId="eb3e3110-2622-43cd-88f0-a4c46bd91734" providerId="ADAL" clId="{7905EA67-C88B-D541-AF07-14ADCD279EDF}" dt="2024-05-22T13:36:24.545" v="127" actId="403"/>
          <ac:spMkLst>
            <pc:docMk/>
            <pc:sldMk cId="3817412746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7905EA67-C88B-D541-AF07-14ADCD279EDF}" dt="2024-05-22T13:40:53.048" v="288" actId="108"/>
        <pc:sldMkLst>
          <pc:docMk/>
          <pc:sldMk cId="2197265288" sldId="258"/>
        </pc:sldMkLst>
        <pc:spChg chg="mod">
          <ac:chgData name="Niloofar Hosseini" userId="eb3e3110-2622-43cd-88f0-a4c46bd91734" providerId="ADAL" clId="{7905EA67-C88B-D541-AF07-14ADCD279EDF}" dt="2024-05-22T13:40:53.048" v="288" actId="108"/>
          <ac:spMkLst>
            <pc:docMk/>
            <pc:sldMk cId="2197265288" sldId="258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7905EA67-C88B-D541-AF07-14ADCD279EDF}" dt="2024-05-22T13:40:38.527" v="286" actId="404"/>
        <pc:sldMkLst>
          <pc:docMk/>
          <pc:sldMk cId="3627036965" sldId="259"/>
        </pc:sldMkLst>
        <pc:spChg chg="mod">
          <ac:chgData name="Niloofar Hosseini" userId="eb3e3110-2622-43cd-88f0-a4c46bd91734" providerId="ADAL" clId="{7905EA67-C88B-D541-AF07-14ADCD279EDF}" dt="2024-05-22T13:40:38.527" v="286" actId="404"/>
          <ac:spMkLst>
            <pc:docMk/>
            <pc:sldMk cId="3627036965" sldId="259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7905EA67-C88B-D541-AF07-14ADCD279EDF}" dt="2024-05-22T13:46:59.794" v="353" actId="403"/>
        <pc:sldMkLst>
          <pc:docMk/>
          <pc:sldMk cId="738499385" sldId="260"/>
        </pc:sldMkLst>
        <pc:spChg chg="mod">
          <ac:chgData name="Niloofar Hosseini" userId="eb3e3110-2622-43cd-88f0-a4c46bd91734" providerId="ADAL" clId="{7905EA67-C88B-D541-AF07-14ADCD279EDF}" dt="2024-05-22T13:46:59.794" v="353" actId="403"/>
          <ac:spMkLst>
            <pc:docMk/>
            <pc:sldMk cId="738499385" sldId="260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7905EA67-C88B-D541-AF07-14ADCD279EDF}" dt="2024-05-22T13:34:29.207" v="12"/>
        <pc:sldMkLst>
          <pc:docMk/>
          <pc:sldMk cId="3361789122" sldId="262"/>
        </pc:sldMkLst>
      </pc:sldChg>
      <pc:sldChg chg="setBg">
        <pc:chgData name="Niloofar Hosseini" userId="eb3e3110-2622-43cd-88f0-a4c46bd91734" providerId="ADAL" clId="{7905EA67-C88B-D541-AF07-14ADCD279EDF}" dt="2024-05-22T13:34:25.326" v="10"/>
        <pc:sldMkLst>
          <pc:docMk/>
          <pc:sldMk cId="51718146" sldId="266"/>
        </pc:sldMkLst>
      </pc:sldChg>
      <pc:sldChg chg="del">
        <pc:chgData name="Niloofar Hosseini" userId="eb3e3110-2622-43cd-88f0-a4c46bd91734" providerId="ADAL" clId="{7905EA67-C88B-D541-AF07-14ADCD279EDF}" dt="2024-05-22T13:42:34.079" v="347" actId="2696"/>
        <pc:sldMkLst>
          <pc:docMk/>
          <pc:sldMk cId="2431840614" sldId="267"/>
        </pc:sldMkLst>
      </pc:sldChg>
      <pc:sldChg chg="del">
        <pc:chgData name="Niloofar Hosseini" userId="eb3e3110-2622-43cd-88f0-a4c46bd91734" providerId="ADAL" clId="{7905EA67-C88B-D541-AF07-14ADCD279EDF}" dt="2024-05-22T13:42:35.979" v="348" actId="2696"/>
        <pc:sldMkLst>
          <pc:docMk/>
          <pc:sldMk cId="3889614797" sldId="268"/>
        </pc:sldMkLst>
      </pc:sldChg>
      <pc:sldMasterChg chg="setBg modSldLayout">
        <pc:chgData name="Niloofar Hosseini" userId="eb3e3110-2622-43cd-88f0-a4c46bd91734" providerId="ADAL" clId="{7905EA67-C88B-D541-AF07-14ADCD279EDF}" dt="2024-05-22T13:34:20.918" v="8"/>
        <pc:sldMasterMkLst>
          <pc:docMk/>
          <pc:sldMasterMk cId="2205719476" sldId="2147483648"/>
        </pc:sldMasterMkLst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1657625257" sldId="2147483649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3388193847" sldId="2147483650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2558052580" sldId="2147483651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2521846717" sldId="2147483652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38792423" sldId="2147483653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3083476389" sldId="2147483654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3167901409" sldId="2147483655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622465591" sldId="2147483656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3879980930" sldId="2147483657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4398159" sldId="2147483658"/>
          </pc:sldLayoutMkLst>
        </pc:sldLayoutChg>
        <pc:sldLayoutChg chg="setBg">
          <pc:chgData name="Niloofar Hosseini" userId="eb3e3110-2622-43cd-88f0-a4c46bd91734" providerId="ADAL" clId="{7905EA67-C88B-D541-AF07-14ADCD279EDF}" dt="2024-05-22T13:34:20.918" v="8"/>
          <pc:sldLayoutMkLst>
            <pc:docMk/>
            <pc:sldMasterMk cId="2205719476" sldId="2147483648"/>
            <pc:sldLayoutMk cId="323573462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3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5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4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7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8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6613-8AA1-4B7D-AB25-EA5BCF80D1C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BFC4-7F74-490C-95E2-9EEB5208A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1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1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911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چنانکه آهو 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برای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نهرهای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آب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شدت اشتیاق دارد</a:t>
            </a: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224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603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همچنان ای خدا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جان من اشتیاق شدید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برای تو دارد</a:t>
            </a:r>
          </a:p>
          <a:p>
            <a:pPr algn="ctr" rtl="1">
              <a:lnSpc>
                <a:spcPct val="15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41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219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جان من تشنه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خداست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تشنه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ی</a:t>
            </a: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خدای </a:t>
            </a:r>
            <a:r>
              <a:rPr lang="fa-IR" sz="5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حَی</a:t>
            </a:r>
            <a:endParaRPr lang="fa-IR" sz="5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که کی بیایم به حضور خدا حاضر شوم</a:t>
            </a: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6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9112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 خدا امید دار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زیرا که او را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باز حمد خواهم گفت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1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که نجات روی من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 خدای من است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49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8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64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11</cp:revision>
  <dcterms:created xsi:type="dcterms:W3CDTF">2018-08-19T22:02:16Z</dcterms:created>
  <dcterms:modified xsi:type="dcterms:W3CDTF">2024-05-22T13:47:02Z</dcterms:modified>
</cp:coreProperties>
</file>