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70" r:id="rId6"/>
    <p:sldId id="260" r:id="rId7"/>
    <p:sldId id="261" r:id="rId8"/>
    <p:sldId id="262" r:id="rId9"/>
    <p:sldId id="259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04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20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6BDA3ADA-3B03-D341-B67C-1B2981913C31}"/>
    <pc:docChg chg="addSld delSld modSld sldOrd modMainMaster">
      <pc:chgData name="Niloofar Hosseini" userId="eb3e3110-2622-43cd-88f0-a4c46bd91734" providerId="ADAL" clId="{6BDA3ADA-3B03-D341-B67C-1B2981913C31}" dt="2024-03-22T16:44:08.184" v="21" actId="20577"/>
      <pc:docMkLst>
        <pc:docMk/>
      </pc:docMkLst>
      <pc:sldChg chg="del">
        <pc:chgData name="Niloofar Hosseini" userId="eb3e3110-2622-43cd-88f0-a4c46bd91734" providerId="ADAL" clId="{6BDA3ADA-3B03-D341-B67C-1B2981913C31}" dt="2024-03-22T16:43:48.166" v="16" actId="2696"/>
        <pc:sldMkLst>
          <pc:docMk/>
          <pc:sldMk cId="1610395500" sldId="263"/>
        </pc:sldMkLst>
      </pc:sldChg>
      <pc:sldChg chg="setBg">
        <pc:chgData name="Niloofar Hosseini" userId="eb3e3110-2622-43cd-88f0-a4c46bd91734" providerId="ADAL" clId="{6BDA3ADA-3B03-D341-B67C-1B2981913C31}" dt="2024-03-22T16:43:33.836" v="13"/>
        <pc:sldMkLst>
          <pc:docMk/>
          <pc:sldMk cId="1126282926" sldId="268"/>
        </pc:sldMkLst>
      </pc:sldChg>
      <pc:sldChg chg="setBg">
        <pc:chgData name="Niloofar Hosseini" userId="eb3e3110-2622-43cd-88f0-a4c46bd91734" providerId="ADAL" clId="{6BDA3ADA-3B03-D341-B67C-1B2981913C31}" dt="2024-03-22T16:43:39.824" v="15"/>
        <pc:sldMkLst>
          <pc:docMk/>
          <pc:sldMk cId="2965513447" sldId="269"/>
        </pc:sldMkLst>
      </pc:sldChg>
      <pc:sldChg chg="modSp add mod ord">
        <pc:chgData name="Niloofar Hosseini" userId="eb3e3110-2622-43cd-88f0-a4c46bd91734" providerId="ADAL" clId="{6BDA3ADA-3B03-D341-B67C-1B2981913C31}" dt="2024-03-22T16:44:08.184" v="21" actId="20577"/>
        <pc:sldMkLst>
          <pc:docMk/>
          <pc:sldMk cId="1361219983" sldId="270"/>
        </pc:sldMkLst>
        <pc:spChg chg="mod">
          <ac:chgData name="Niloofar Hosseini" userId="eb3e3110-2622-43cd-88f0-a4c46bd91734" providerId="ADAL" clId="{6BDA3ADA-3B03-D341-B67C-1B2981913C31}" dt="2024-03-22T16:44:08.184" v="21" actId="20577"/>
          <ac:spMkLst>
            <pc:docMk/>
            <pc:sldMk cId="1361219983" sldId="270"/>
            <ac:spMk id="4" creationId="{3A92686A-4B8D-F9B8-DCD8-588044E31F4B}"/>
          </ac:spMkLst>
        </pc:spChg>
      </pc:sldChg>
      <pc:sldChg chg="add del">
        <pc:chgData name="Niloofar Hosseini" userId="eb3e3110-2622-43cd-88f0-a4c46bd91734" providerId="ADAL" clId="{6BDA3ADA-3B03-D341-B67C-1B2981913C31}" dt="2024-03-22T16:44:04.461" v="20" actId="2696"/>
        <pc:sldMkLst>
          <pc:docMk/>
          <pc:sldMk cId="3125596710" sldId="271"/>
        </pc:sldMkLst>
      </pc:sldChg>
      <pc:sldMasterChg chg="setBg modSldLayout">
        <pc:chgData name="Niloofar Hosseini" userId="eb3e3110-2622-43cd-88f0-a4c46bd91734" providerId="ADAL" clId="{6BDA3ADA-3B03-D341-B67C-1B2981913C31}" dt="2024-03-22T16:43:27.461" v="11"/>
        <pc:sldMasterMkLst>
          <pc:docMk/>
          <pc:sldMasterMk cId="2194007035" sldId="2147483648"/>
        </pc:sldMasterMkLst>
        <pc:sldLayoutChg chg="setBg">
          <pc:chgData name="Niloofar Hosseini" userId="eb3e3110-2622-43cd-88f0-a4c46bd91734" providerId="ADAL" clId="{6BDA3ADA-3B03-D341-B67C-1B2981913C31}" dt="2024-03-22T16:43:27.461" v="11"/>
          <pc:sldLayoutMkLst>
            <pc:docMk/>
            <pc:sldMasterMk cId="2194007035" sldId="2147483648"/>
            <pc:sldLayoutMk cId="1756163338" sldId="2147483649"/>
          </pc:sldLayoutMkLst>
        </pc:sldLayoutChg>
        <pc:sldLayoutChg chg="setBg">
          <pc:chgData name="Niloofar Hosseini" userId="eb3e3110-2622-43cd-88f0-a4c46bd91734" providerId="ADAL" clId="{6BDA3ADA-3B03-D341-B67C-1B2981913C31}" dt="2024-03-22T16:43:27.461" v="11"/>
          <pc:sldLayoutMkLst>
            <pc:docMk/>
            <pc:sldMasterMk cId="2194007035" sldId="2147483648"/>
            <pc:sldLayoutMk cId="249496937" sldId="2147483650"/>
          </pc:sldLayoutMkLst>
        </pc:sldLayoutChg>
        <pc:sldLayoutChg chg="setBg">
          <pc:chgData name="Niloofar Hosseini" userId="eb3e3110-2622-43cd-88f0-a4c46bd91734" providerId="ADAL" clId="{6BDA3ADA-3B03-D341-B67C-1B2981913C31}" dt="2024-03-22T16:43:27.461" v="11"/>
          <pc:sldLayoutMkLst>
            <pc:docMk/>
            <pc:sldMasterMk cId="2194007035" sldId="2147483648"/>
            <pc:sldLayoutMk cId="3470773135" sldId="2147483651"/>
          </pc:sldLayoutMkLst>
        </pc:sldLayoutChg>
        <pc:sldLayoutChg chg="setBg">
          <pc:chgData name="Niloofar Hosseini" userId="eb3e3110-2622-43cd-88f0-a4c46bd91734" providerId="ADAL" clId="{6BDA3ADA-3B03-D341-B67C-1B2981913C31}" dt="2024-03-22T16:43:27.461" v="11"/>
          <pc:sldLayoutMkLst>
            <pc:docMk/>
            <pc:sldMasterMk cId="2194007035" sldId="2147483648"/>
            <pc:sldLayoutMk cId="1268638862" sldId="2147483652"/>
          </pc:sldLayoutMkLst>
        </pc:sldLayoutChg>
        <pc:sldLayoutChg chg="setBg">
          <pc:chgData name="Niloofar Hosseini" userId="eb3e3110-2622-43cd-88f0-a4c46bd91734" providerId="ADAL" clId="{6BDA3ADA-3B03-D341-B67C-1B2981913C31}" dt="2024-03-22T16:43:27.461" v="11"/>
          <pc:sldLayoutMkLst>
            <pc:docMk/>
            <pc:sldMasterMk cId="2194007035" sldId="2147483648"/>
            <pc:sldLayoutMk cId="3502375119" sldId="2147483653"/>
          </pc:sldLayoutMkLst>
        </pc:sldLayoutChg>
        <pc:sldLayoutChg chg="setBg">
          <pc:chgData name="Niloofar Hosseini" userId="eb3e3110-2622-43cd-88f0-a4c46bd91734" providerId="ADAL" clId="{6BDA3ADA-3B03-D341-B67C-1B2981913C31}" dt="2024-03-22T16:43:27.461" v="11"/>
          <pc:sldLayoutMkLst>
            <pc:docMk/>
            <pc:sldMasterMk cId="2194007035" sldId="2147483648"/>
            <pc:sldLayoutMk cId="3931516612" sldId="2147483654"/>
          </pc:sldLayoutMkLst>
        </pc:sldLayoutChg>
        <pc:sldLayoutChg chg="setBg">
          <pc:chgData name="Niloofar Hosseini" userId="eb3e3110-2622-43cd-88f0-a4c46bd91734" providerId="ADAL" clId="{6BDA3ADA-3B03-D341-B67C-1B2981913C31}" dt="2024-03-22T16:43:27.461" v="11"/>
          <pc:sldLayoutMkLst>
            <pc:docMk/>
            <pc:sldMasterMk cId="2194007035" sldId="2147483648"/>
            <pc:sldLayoutMk cId="1935983753" sldId="2147483655"/>
          </pc:sldLayoutMkLst>
        </pc:sldLayoutChg>
        <pc:sldLayoutChg chg="setBg">
          <pc:chgData name="Niloofar Hosseini" userId="eb3e3110-2622-43cd-88f0-a4c46bd91734" providerId="ADAL" clId="{6BDA3ADA-3B03-D341-B67C-1B2981913C31}" dt="2024-03-22T16:43:27.461" v="11"/>
          <pc:sldLayoutMkLst>
            <pc:docMk/>
            <pc:sldMasterMk cId="2194007035" sldId="2147483648"/>
            <pc:sldLayoutMk cId="3660824694" sldId="2147483656"/>
          </pc:sldLayoutMkLst>
        </pc:sldLayoutChg>
        <pc:sldLayoutChg chg="setBg">
          <pc:chgData name="Niloofar Hosseini" userId="eb3e3110-2622-43cd-88f0-a4c46bd91734" providerId="ADAL" clId="{6BDA3ADA-3B03-D341-B67C-1B2981913C31}" dt="2024-03-22T16:43:27.461" v="11"/>
          <pc:sldLayoutMkLst>
            <pc:docMk/>
            <pc:sldMasterMk cId="2194007035" sldId="2147483648"/>
            <pc:sldLayoutMk cId="163439717" sldId="2147483657"/>
          </pc:sldLayoutMkLst>
        </pc:sldLayoutChg>
        <pc:sldLayoutChg chg="setBg">
          <pc:chgData name="Niloofar Hosseini" userId="eb3e3110-2622-43cd-88f0-a4c46bd91734" providerId="ADAL" clId="{6BDA3ADA-3B03-D341-B67C-1B2981913C31}" dt="2024-03-22T16:43:27.461" v="11"/>
          <pc:sldLayoutMkLst>
            <pc:docMk/>
            <pc:sldMasterMk cId="2194007035" sldId="2147483648"/>
            <pc:sldLayoutMk cId="2718985422" sldId="2147483658"/>
          </pc:sldLayoutMkLst>
        </pc:sldLayoutChg>
        <pc:sldLayoutChg chg="setBg">
          <pc:chgData name="Niloofar Hosseini" userId="eb3e3110-2622-43cd-88f0-a4c46bd91734" providerId="ADAL" clId="{6BDA3ADA-3B03-D341-B67C-1B2981913C31}" dt="2024-03-22T16:43:27.461" v="11"/>
          <pc:sldLayoutMkLst>
            <pc:docMk/>
            <pc:sldMasterMk cId="2194007035" sldId="2147483648"/>
            <pc:sldLayoutMk cId="155023664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2811-866C-03F8-85DB-11CE4CE72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9A932C-B9CE-1AC1-07C9-39CFB5514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397AE-5118-01F6-51E3-E231B171E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F77B-59A3-194C-83F5-06579CA28E25}" type="datetimeFigureOut">
              <a:rPr lang="en-DE" smtClean="0"/>
              <a:t>3/22/24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1A537-947B-16D5-0C50-500C6E500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7C7B1-735C-C65D-68BC-AB2993E2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C6B7-0D44-594D-B332-9E79FFAF8A0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616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EDCCE-383D-FEB4-F223-B9D198F44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62DBA-013F-4DD6-893F-DBDEAFAC0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C8D0-B791-6368-9FB9-BFA15025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F77B-59A3-194C-83F5-06579CA28E25}" type="datetimeFigureOut">
              <a:rPr lang="en-DE" smtClean="0"/>
              <a:t>3/22/24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A4CF8-A77F-830B-DD94-5301DB1CD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5BCC3-AE62-F6F9-1C55-546D16587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C6B7-0D44-594D-B332-9E79FFAF8A0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1898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D1672-4322-8E12-61EE-553F5882D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5B577-384A-39DF-05C0-F6FB9C663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FBEFB-3768-71F2-BD7E-FE919CEA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F77B-59A3-194C-83F5-06579CA28E25}" type="datetimeFigureOut">
              <a:rPr lang="en-DE" smtClean="0"/>
              <a:t>3/22/24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79614-CF2B-E880-C08C-3A2B0E30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D0199-BF18-BB1F-5F86-4A22FFFAC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C6B7-0D44-594D-B332-9E79FFAF8A0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023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BB4E-D7EB-0426-9F17-517A6CC6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5D826-8D17-A50E-AD0D-D6ECF8B14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03652-54D0-2982-E8CD-2302522D5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F77B-59A3-194C-83F5-06579CA28E25}" type="datetimeFigureOut">
              <a:rPr lang="en-DE" smtClean="0"/>
              <a:t>3/22/24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FF8EB-85A5-4A56-2B0E-26A4819B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CE66C-22C2-D8BF-E4BB-94E8978A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C6B7-0D44-594D-B332-9E79FFAF8A0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949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CCA9-65F3-4721-620B-6FF83C42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E8C79-9822-EBE7-2867-47907900F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93674-47D0-052B-4190-6AC2FAF4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F77B-59A3-194C-83F5-06579CA28E25}" type="datetimeFigureOut">
              <a:rPr lang="en-DE" smtClean="0"/>
              <a:t>3/22/24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74A88-6533-9560-194B-88E38961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C01C7-7130-D0CF-4C32-08BDC980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C6B7-0D44-594D-B332-9E79FFAF8A0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7077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A1049-E46D-7524-1934-D15CCAAA7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DDBDD-5BEC-0A2B-EB37-D88015BF1F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55AFB-10EE-B483-B795-D4833CF14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A387E8-4706-D9B9-E26D-65373C41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F77B-59A3-194C-83F5-06579CA28E25}" type="datetimeFigureOut">
              <a:rPr lang="en-DE" smtClean="0"/>
              <a:t>3/22/24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A6037-483C-7E66-8AE7-E0A6D58B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77FD8-B8AD-B1BE-4AB7-C93F4C4B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C6B7-0D44-594D-B332-9E79FFAF8A0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6863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52F2-CE59-8FDC-9617-D8E5ACFE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3A3F1-314F-54D5-D2C3-C70720981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5A56A-712B-0F61-B2D5-E8EE8A640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7CBF55-7ED5-CCF7-F751-946B3A605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CC64D-1526-0636-39EE-611108BD4D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190C8-DABE-59CD-7745-E1633701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F77B-59A3-194C-83F5-06579CA28E25}" type="datetimeFigureOut">
              <a:rPr lang="en-DE" smtClean="0"/>
              <a:t>3/22/24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34BE-95EA-7994-8A3B-641570BA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0878D-301F-392B-1E2C-F2814DB7B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C6B7-0D44-594D-B332-9E79FFAF8A0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02375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9B7E8-DEDA-3425-0603-EDFAF5283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71D17-ECB2-193B-2240-64E1B3A8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F77B-59A3-194C-83F5-06579CA28E25}" type="datetimeFigureOut">
              <a:rPr lang="en-DE" smtClean="0"/>
              <a:t>3/22/24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F4EB9-179C-C0B9-7A2B-6EB4A9CE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CF15F6-7BF6-64A8-6D6A-047450F36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C6B7-0D44-594D-B332-9E79FFAF8A0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93151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C28CC-BC8A-64BC-5F8B-BFEADDCC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F77B-59A3-194C-83F5-06579CA28E25}" type="datetimeFigureOut">
              <a:rPr lang="en-DE" smtClean="0"/>
              <a:t>3/22/24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871849-E362-E903-D581-0BDF34E9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3392A-518D-A038-C886-EAEB27BF2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C6B7-0D44-594D-B332-9E79FFAF8A0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598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E1D5F-3473-5262-8F78-828AA162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42C33-E311-37BF-33B7-C709AE8B1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92C6E-34C8-381E-19BE-B227965E1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0AE1-3D2C-8979-293B-8272B0570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F77B-59A3-194C-83F5-06579CA28E25}" type="datetimeFigureOut">
              <a:rPr lang="en-DE" smtClean="0"/>
              <a:t>3/22/24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7AF3A-C0D7-C625-109E-82401A48F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B36A98-750D-095D-FC47-69CE9EAA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C6B7-0D44-594D-B332-9E79FFAF8A0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60824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8DBE-4A52-B87B-E70B-BC3B5FD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07B45B-060C-B9BE-2B69-6CA187048D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FFBF83-5C42-18FD-555E-76EC1A4CB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4F75-4AD2-3441-C595-8FF32B50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5F77B-59A3-194C-83F5-06579CA28E25}" type="datetimeFigureOut">
              <a:rPr lang="en-DE" smtClean="0"/>
              <a:t>3/22/24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F2BD0-8735-83A0-F5E1-8097EFFA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15C21-01D1-CCBE-7E5D-B21B3617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BC6B7-0D44-594D-B332-9E79FFAF8A0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343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16C684-846E-563E-79DA-4B6ED8934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963C6-4C74-2E41-8DA5-E7442C58B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DD46A-3AA2-1798-A6EE-60EC09F07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5F77B-59A3-194C-83F5-06579CA28E25}" type="datetimeFigureOut">
              <a:rPr lang="en-DE" smtClean="0"/>
              <a:t>3/22/24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754E4-BDB8-A3B4-5346-DD628DC74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1EA8C-8C8C-8ABD-0DB3-15D551D67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BC6B7-0D44-594D-B332-9E79FFAF8A0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19400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8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2686A-4B8D-F9B8-DCD8-588044E31F4B}"/>
              </a:ext>
            </a:extLst>
          </p:cNvPr>
          <p:cNvSpPr/>
          <p:nvPr/>
        </p:nvSpPr>
        <p:spPr>
          <a:xfrm>
            <a:off x="0" y="0"/>
            <a:ext cx="12192000" cy="774333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لطف او بر شما باشد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 بماند تا هزار نسل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اهل خانه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و فرزندانت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 فرزندان فرزندانت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2686A-4B8D-F9B8-DCD8-588044E31F4B}"/>
              </a:ext>
            </a:extLst>
          </p:cNvPr>
          <p:cNvSpPr/>
          <p:nvPr/>
        </p:nvSpPr>
        <p:spPr>
          <a:xfrm>
            <a:off x="0" y="0"/>
            <a:ext cx="12192000" cy="69123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حضور او با تو باشد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پیش رویت و پشت سر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گرداگرد و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درونت</a:t>
            </a: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تو باشد با تو باشد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675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2686A-4B8D-F9B8-DCD8-588044E31F4B}"/>
              </a:ext>
            </a:extLst>
          </p:cNvPr>
          <p:cNvSpPr/>
          <p:nvPr/>
        </p:nvSpPr>
        <p:spPr>
          <a:xfrm>
            <a:off x="0" y="0"/>
            <a:ext cx="12192000" cy="769717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</a:t>
            </a:r>
            <a:r>
              <a:rPr lang="fa-IR" sz="40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صبحگاهان</a:t>
            </a:r>
            <a:r>
              <a:rPr lang="fa-IR" sz="4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و هر شامگاه</a:t>
            </a:r>
          </a:p>
          <a:p>
            <a:pPr algn="ctr" rtl="1">
              <a:lnSpc>
                <a:spcPct val="150000"/>
              </a:lnSpc>
            </a:pPr>
            <a:r>
              <a:rPr lang="fa-I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ورود و در </a:t>
            </a:r>
            <a:r>
              <a:rPr lang="fa-IR" sz="4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خروجت</a:t>
            </a:r>
            <a:endParaRPr lang="fa-IR" sz="4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غم هایت ، شادی هایت</a:t>
            </a:r>
          </a:p>
          <a:p>
            <a:pPr algn="ctr" rtl="1">
              <a:lnSpc>
                <a:spcPct val="150000"/>
              </a:lnSpc>
            </a:pPr>
            <a:r>
              <a:rPr lang="fa-I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 با توست ، خدا با توست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 با توست ×۷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123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2686A-4B8D-F9B8-DCD8-588044E31F4B}"/>
              </a:ext>
            </a:extLst>
          </p:cNvPr>
          <p:cNvSpPr/>
          <p:nvPr/>
        </p:nvSpPr>
        <p:spPr>
          <a:xfrm>
            <a:off x="0" y="0"/>
            <a:ext cx="12192000" cy="695850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8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آمین ، آمین ، آمین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×۴</a:t>
            </a: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8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452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513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2686A-4B8D-F9B8-DCD8-588044E31F4B}"/>
              </a:ext>
            </a:extLst>
          </p:cNvPr>
          <p:cNvSpPr/>
          <p:nvPr/>
        </p:nvSpPr>
        <p:spPr>
          <a:xfrm>
            <a:off x="0" y="0"/>
            <a:ext cx="12192000" cy="774333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 تو را برکت دهد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رویش تابان بر تو باشد تا به ابد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روی خود را بر تو برافرازد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 سلامتی بخشد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3882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2686A-4B8D-F9B8-DCD8-588044E31F4B}"/>
              </a:ext>
            </a:extLst>
          </p:cNvPr>
          <p:cNvSpPr/>
          <p:nvPr/>
        </p:nvSpPr>
        <p:spPr>
          <a:xfrm>
            <a:off x="0" y="0"/>
            <a:ext cx="12192000" cy="695850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8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آمین ، آمین ، آمین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8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519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2686A-4B8D-F9B8-DCD8-588044E31F4B}"/>
              </a:ext>
            </a:extLst>
          </p:cNvPr>
          <p:cNvSpPr/>
          <p:nvPr/>
        </p:nvSpPr>
        <p:spPr>
          <a:xfrm>
            <a:off x="0" y="0"/>
            <a:ext cx="12192000" cy="774333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 تو را برکت دهد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رویش تابان بر تو باشد تا به ابد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روی خود را بر تو برافرازد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 سلامتی بخشد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8569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2686A-4B8D-F9B8-DCD8-588044E31F4B}"/>
              </a:ext>
            </a:extLst>
          </p:cNvPr>
          <p:cNvSpPr/>
          <p:nvPr/>
        </p:nvSpPr>
        <p:spPr>
          <a:xfrm>
            <a:off x="0" y="0"/>
            <a:ext cx="12192000" cy="695850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8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آمین ، آمین ، آمین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×۴</a:t>
            </a: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8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6121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2686A-4B8D-F9B8-DCD8-588044E31F4B}"/>
              </a:ext>
            </a:extLst>
          </p:cNvPr>
          <p:cNvSpPr/>
          <p:nvPr/>
        </p:nvSpPr>
        <p:spPr>
          <a:xfrm>
            <a:off x="0" y="0"/>
            <a:ext cx="12192000" cy="774333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لطف او بر شما باشد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 بماند تا هزار نسل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اهل خانه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ات</a:t>
            </a: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و فرزندانت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 فرزندان فرزندانت</a:t>
            </a: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51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2686A-4B8D-F9B8-DCD8-588044E31F4B}"/>
              </a:ext>
            </a:extLst>
          </p:cNvPr>
          <p:cNvSpPr/>
          <p:nvPr/>
        </p:nvSpPr>
        <p:spPr>
          <a:xfrm>
            <a:off x="0" y="0"/>
            <a:ext cx="12192000" cy="691234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حضور او با تو باشد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پیش رویت و پشت سر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گرداگرد و </a:t>
            </a:r>
            <a:r>
              <a:rPr lang="fa-IR" sz="44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درونت</a:t>
            </a: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تو باشد با تو باشد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897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2686A-4B8D-F9B8-DCD8-588044E31F4B}"/>
              </a:ext>
            </a:extLst>
          </p:cNvPr>
          <p:cNvSpPr/>
          <p:nvPr/>
        </p:nvSpPr>
        <p:spPr>
          <a:xfrm>
            <a:off x="0" y="0"/>
            <a:ext cx="12192000" cy="769717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</a:t>
            </a:r>
            <a:r>
              <a:rPr lang="fa-IR" sz="40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صبحگاهان</a:t>
            </a:r>
            <a:r>
              <a:rPr lang="fa-IR" sz="4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و هر شامگاه</a:t>
            </a:r>
          </a:p>
          <a:p>
            <a:pPr algn="ctr" rtl="1">
              <a:lnSpc>
                <a:spcPct val="150000"/>
              </a:lnSpc>
            </a:pPr>
            <a:r>
              <a:rPr lang="fa-I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ورود و در </a:t>
            </a:r>
            <a:r>
              <a:rPr lang="fa-IR" sz="4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خروجت</a:t>
            </a:r>
            <a:endParaRPr lang="fa-IR" sz="4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غم هایت ، شادی هایت</a:t>
            </a:r>
          </a:p>
          <a:p>
            <a:pPr algn="ctr" rtl="1">
              <a:lnSpc>
                <a:spcPct val="150000"/>
              </a:lnSpc>
            </a:pPr>
            <a:r>
              <a:rPr lang="fa-IR" sz="4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 با توست ، خدا با توست</a:t>
            </a:r>
          </a:p>
          <a:p>
            <a:pPr algn="ctr" rtl="1">
              <a:lnSpc>
                <a:spcPct val="150000"/>
              </a:lnSpc>
            </a:pPr>
            <a:r>
              <a:rPr lang="fa-IR" sz="5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 با توست ×۷</a:t>
            </a:r>
          </a:p>
          <a:p>
            <a:pPr algn="ctr" rtl="1">
              <a:lnSpc>
                <a:spcPct val="150000"/>
              </a:lnSpc>
            </a:pPr>
            <a:endParaRPr lang="fa-IR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23737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92686A-4B8D-F9B8-DCD8-588044E31F4B}"/>
              </a:ext>
            </a:extLst>
          </p:cNvPr>
          <p:cNvSpPr/>
          <p:nvPr/>
        </p:nvSpPr>
        <p:spPr>
          <a:xfrm>
            <a:off x="0" y="0"/>
            <a:ext cx="12192000" cy="695850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8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4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آمین ، آمین ، آمین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×۲</a:t>
            </a:r>
            <a:endParaRPr lang="fa-IR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8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503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210</Words>
  <Application>Microsoft Macintosh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2022-04-30T18:48:16Z</dcterms:created>
  <dcterms:modified xsi:type="dcterms:W3CDTF">2024-03-22T16:44:23Z</dcterms:modified>
</cp:coreProperties>
</file>