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5" r:id="rId2"/>
    <p:sldId id="282" r:id="rId3"/>
    <p:sldId id="257" r:id="rId4"/>
    <p:sldId id="276" r:id="rId5"/>
    <p:sldId id="284" r:id="rId6"/>
    <p:sldId id="285" r:id="rId7"/>
    <p:sldId id="294" r:id="rId8"/>
    <p:sldId id="287" r:id="rId9"/>
    <p:sldId id="288" r:id="rId10"/>
    <p:sldId id="289" r:id="rId11"/>
    <p:sldId id="290" r:id="rId12"/>
    <p:sldId id="295" r:id="rId13"/>
    <p:sldId id="266" r:id="rId14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98"/>
  </p:normalViewPr>
  <p:slideViewPr>
    <p:cSldViewPr snapToGrid="0">
      <p:cViewPr varScale="1">
        <p:scale>
          <a:sx n="111" d="100"/>
          <a:sy n="111" d="100"/>
        </p:scale>
        <p:origin x="7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96923c0a2263a17d" providerId="LiveId" clId="{CA130623-E15D-41F2-A1DB-F09467A5648D}"/>
    <pc:docChg chg="undo addSld delSld modSld sldOrd">
      <pc:chgData name="" userId="96923c0a2263a17d" providerId="LiveId" clId="{CA130623-E15D-41F2-A1DB-F09467A5648D}" dt="2024-01-08T08:30:58.853" v="148"/>
      <pc:docMkLst>
        <pc:docMk/>
      </pc:docMkLst>
      <pc:sldChg chg="modSp setBg">
        <pc:chgData name="" userId="96923c0a2263a17d" providerId="LiveId" clId="{CA130623-E15D-41F2-A1DB-F09467A5648D}" dt="2024-01-08T08:26:15.344" v="25" actId="14838"/>
        <pc:sldMkLst>
          <pc:docMk/>
          <pc:sldMk cId="4217550238" sldId="257"/>
        </pc:sldMkLst>
        <pc:spChg chg="mod">
          <ac:chgData name="" userId="96923c0a2263a17d" providerId="LiveId" clId="{CA130623-E15D-41F2-A1DB-F09467A5648D}" dt="2024-01-08T08:26:15.344" v="25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8:10.373" v="125" actId="2085"/>
        <pc:sldMkLst>
          <pc:docMk/>
          <pc:sldMk cId="605229308" sldId="258"/>
        </pc:sldMkLst>
        <pc:spChg chg="mod">
          <ac:chgData name="" userId="96923c0a2263a17d" providerId="LiveId" clId="{CA130623-E15D-41F2-A1DB-F09467A5648D}" dt="2024-01-08T08:28:10.373" v="125" actId="2085"/>
          <ac:spMkLst>
            <pc:docMk/>
            <pc:sldMk cId="605229308" sldId="258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8:32.347" v="128" actId="14838"/>
        <pc:sldMkLst>
          <pc:docMk/>
          <pc:sldMk cId="2392689613" sldId="259"/>
        </pc:sldMkLst>
        <pc:spChg chg="mod">
          <ac:chgData name="" userId="96923c0a2263a17d" providerId="LiveId" clId="{CA130623-E15D-41F2-A1DB-F09467A5648D}" dt="2024-01-08T08:28:32.347" v="128" actId="14838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29:46.102" v="134" actId="2711"/>
        <pc:sldMkLst>
          <pc:docMk/>
          <pc:sldMk cId="1603353356" sldId="260"/>
        </pc:sldMkLst>
        <pc:spChg chg="mod">
          <ac:chgData name="" userId="96923c0a2263a17d" providerId="LiveId" clId="{CA130623-E15D-41F2-A1DB-F09467A5648D}" dt="2024-01-08T08:29:46.102" v="134" actId="2711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CA130623-E15D-41F2-A1DB-F09467A5648D}" dt="2024-01-08T08:30:34.422" v="140" actId="2711"/>
        <pc:sldMkLst>
          <pc:docMk/>
          <pc:sldMk cId="4292073571" sldId="261"/>
        </pc:sldMkLst>
        <pc:spChg chg="mod">
          <ac:chgData name="" userId="96923c0a2263a17d" providerId="LiveId" clId="{CA130623-E15D-41F2-A1DB-F09467A5648D}" dt="2024-01-08T08:30:34.422" v="140" actId="2711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CA130623-E15D-41F2-A1DB-F09467A5648D}" dt="2024-01-08T08:30:42.394" v="142" actId="2696"/>
        <pc:sldMkLst>
          <pc:docMk/>
          <pc:sldMk cId="1281894378" sldId="267"/>
        </pc:sldMkLst>
      </pc:sldChg>
      <pc:sldChg chg="del setBg">
        <pc:chgData name="" userId="96923c0a2263a17d" providerId="LiveId" clId="{CA130623-E15D-41F2-A1DB-F09467A5648D}" dt="2024-01-08T08:30:41.564" v="141" actId="2696"/>
        <pc:sldMkLst>
          <pc:docMk/>
          <pc:sldMk cId="1867124828" sldId="268"/>
        </pc:sldMkLst>
      </pc:sldChg>
      <pc:sldChg chg="modSp del setBg">
        <pc:chgData name="" userId="96923c0a2263a17d" providerId="LiveId" clId="{CA130623-E15D-41F2-A1DB-F09467A5648D}" dt="2024-01-08T08:27:38.485" v="120" actId="2696"/>
        <pc:sldMkLst>
          <pc:docMk/>
          <pc:sldMk cId="3333206010" sldId="269"/>
        </pc:sldMkLst>
        <pc:spChg chg="mod">
          <ac:chgData name="" userId="96923c0a2263a17d" providerId="LiveId" clId="{CA130623-E15D-41F2-A1DB-F09467A5648D}" dt="2024-01-08T08:26:03.334" v="23" actId="14838"/>
          <ac:spMkLst>
            <pc:docMk/>
            <pc:sldMk cId="3333206010" sldId="269"/>
            <ac:spMk id="4" creationId="{48B5A419-47C4-2C79-06A2-2BCF998CBD22}"/>
          </ac:spMkLst>
        </pc:spChg>
      </pc:sldChg>
      <pc:sldChg chg="modSp add del">
        <pc:chgData name="" userId="96923c0a2263a17d" providerId="LiveId" clId="{CA130623-E15D-41F2-A1DB-F09467A5648D}" dt="2024-01-08T08:27:33.905" v="119" actId="20577"/>
        <pc:sldMkLst>
          <pc:docMk/>
          <pc:sldMk cId="1078895035" sldId="270"/>
        </pc:sldMkLst>
        <pc:spChg chg="mod">
          <ac:chgData name="" userId="96923c0a2263a17d" providerId="LiveId" clId="{CA130623-E15D-41F2-A1DB-F09467A5648D}" dt="2024-01-08T08:27:33.905" v="119" actId="20577"/>
          <ac:spMkLst>
            <pc:docMk/>
            <pc:sldMk cId="1078895035" sldId="270"/>
            <ac:spMk id="4" creationId="{48B5A419-47C4-2C79-06A2-2BCF998CBD22}"/>
          </ac:spMkLst>
        </pc:spChg>
      </pc:sldChg>
      <pc:sldChg chg="add ord">
        <pc:chgData name="" userId="96923c0a2263a17d" providerId="LiveId" clId="{CA130623-E15D-41F2-A1DB-F09467A5648D}" dt="2024-01-08T08:30:50.349" v="144"/>
        <pc:sldMkLst>
          <pc:docMk/>
          <pc:sldMk cId="2559442057" sldId="271"/>
        </pc:sldMkLst>
      </pc:sldChg>
      <pc:sldChg chg="add ord">
        <pc:chgData name="" userId="96923c0a2263a17d" providerId="LiveId" clId="{CA130623-E15D-41F2-A1DB-F09467A5648D}" dt="2024-01-08T08:30:58.853" v="148"/>
        <pc:sldMkLst>
          <pc:docMk/>
          <pc:sldMk cId="586577549" sldId="272"/>
        </pc:sldMkLst>
      </pc:sldChg>
      <pc:sldChg chg="add del setBg">
        <pc:chgData name="" userId="96923c0a2263a17d" providerId="LiveId" clId="{CA130623-E15D-41F2-A1DB-F09467A5648D}" dt="2024-01-08T08:30:53.348" v="146"/>
        <pc:sldMkLst>
          <pc:docMk/>
          <pc:sldMk cId="2701797778" sldId="272"/>
        </pc:sldMkLst>
      </pc:sldChg>
    </pc:docChg>
  </pc:docChgLst>
  <pc:docChgLst>
    <pc:chgData userId="96923c0a2263a17d" providerId="LiveId" clId="{AC656F2D-28E0-49B2-8BA4-4EF7D9E5BBBC}"/>
    <pc:docChg chg="undo custSel addSld delSld modSld sldOrd modMainMaster">
      <pc:chgData name="" userId="96923c0a2263a17d" providerId="LiveId" clId="{AC656F2D-28E0-49B2-8BA4-4EF7D9E5BBBC}" dt="2024-01-08T08:11:27.170" v="692" actId="2696"/>
      <pc:docMkLst>
        <pc:docMk/>
      </pc:docMkLst>
      <pc:sldChg chg="modSp add del setBg">
        <pc:chgData name="" userId="96923c0a2263a17d" providerId="LiveId" clId="{AC656F2D-28E0-49B2-8BA4-4EF7D9E5BBBC}" dt="2024-01-08T08:11:27.170" v="692" actId="2696"/>
        <pc:sldMkLst>
          <pc:docMk/>
          <pc:sldMk cId="3879824856" sldId="256"/>
        </pc:sldMkLst>
        <pc:spChg chg="mod">
          <ac:chgData name="" userId="96923c0a2263a17d" providerId="LiveId" clId="{AC656F2D-28E0-49B2-8BA4-4EF7D9E5BBBC}" dt="2024-01-08T07:59:38.918" v="127" actId="403"/>
          <ac:spMkLst>
            <pc:docMk/>
            <pc:sldMk cId="3879824856" sldId="256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11:23.044" v="691" actId="1076"/>
        <pc:sldMkLst>
          <pc:docMk/>
          <pc:sldMk cId="4217550238" sldId="257"/>
        </pc:sldMkLst>
        <pc:spChg chg="mod">
          <ac:chgData name="" userId="96923c0a2263a17d" providerId="LiveId" clId="{AC656F2D-28E0-49B2-8BA4-4EF7D9E5BBBC}" dt="2024-01-08T08:11:23.044" v="69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3:51.475" v="408" actId="20577"/>
        <pc:sldMkLst>
          <pc:docMk/>
          <pc:sldMk cId="605229308" sldId="258"/>
        </pc:sldMkLst>
        <pc:spChg chg="mod">
          <ac:chgData name="" userId="96923c0a2263a17d" providerId="LiveId" clId="{AC656F2D-28E0-49B2-8BA4-4EF7D9E5BBBC}" dt="2024-01-08T08:03:51.475" v="408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 add del setBg">
        <pc:chgData name="" userId="96923c0a2263a17d" providerId="LiveId" clId="{AC656F2D-28E0-49B2-8BA4-4EF7D9E5BBBC}" dt="2024-01-08T08:05:57.445" v="498" actId="403"/>
        <pc:sldMkLst>
          <pc:docMk/>
          <pc:sldMk cId="2392689613" sldId="259"/>
        </pc:sldMkLst>
        <pc:spChg chg="mod">
          <ac:chgData name="" userId="96923c0a2263a17d" providerId="LiveId" clId="{AC656F2D-28E0-49B2-8BA4-4EF7D9E5BBBC}" dt="2024-01-08T08:05:57.445" v="498" actId="403"/>
          <ac:spMkLst>
            <pc:docMk/>
            <pc:sldMk cId="2392689613" sldId="259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7:39.813" v="579" actId="20577"/>
        <pc:sldMkLst>
          <pc:docMk/>
          <pc:sldMk cId="1603353356" sldId="260"/>
        </pc:sldMkLst>
        <pc:spChg chg="mod">
          <ac:chgData name="" userId="96923c0a2263a17d" providerId="LiveId" clId="{AC656F2D-28E0-49B2-8BA4-4EF7D9E5BBBC}" dt="2024-01-08T08:07:39.813" v="579" actId="20577"/>
          <ac:spMkLst>
            <pc:docMk/>
            <pc:sldMk cId="1603353356" sldId="260"/>
            <ac:spMk id="4" creationId="{48B5A419-47C4-2C79-06A2-2BCF998CBD22}"/>
          </ac:spMkLst>
        </pc:spChg>
      </pc:sldChg>
      <pc:sldChg chg="modSp setBg">
        <pc:chgData name="" userId="96923c0a2263a17d" providerId="LiveId" clId="{AC656F2D-28E0-49B2-8BA4-4EF7D9E5BBBC}" dt="2024-01-08T08:08:56.313" v="670" actId="20577"/>
        <pc:sldMkLst>
          <pc:docMk/>
          <pc:sldMk cId="4292073571" sldId="261"/>
        </pc:sldMkLst>
        <pc:spChg chg="mod">
          <ac:chgData name="" userId="96923c0a2263a17d" providerId="LiveId" clId="{AC656F2D-28E0-49B2-8BA4-4EF7D9E5BBBC}" dt="2024-01-08T08:08:56.313" v="670" actId="20577"/>
          <ac:spMkLst>
            <pc:docMk/>
            <pc:sldMk cId="4292073571" sldId="261"/>
            <ac:spMk id="4" creationId="{48B5A419-47C4-2C79-06A2-2BCF998CBD22}"/>
          </ac:spMkLst>
        </pc:spChg>
      </pc:sldChg>
      <pc:sldChg chg="del setBg">
        <pc:chgData name="" userId="96923c0a2263a17d" providerId="LiveId" clId="{AC656F2D-28E0-49B2-8BA4-4EF7D9E5BBBC}" dt="2024-01-08T08:09:14.618" v="671" actId="2696"/>
        <pc:sldMkLst>
          <pc:docMk/>
          <pc:sldMk cId="244474676" sldId="262"/>
        </pc:sldMkLst>
      </pc:sldChg>
      <pc:sldChg chg="del setBg">
        <pc:chgData name="" userId="96923c0a2263a17d" providerId="LiveId" clId="{AC656F2D-28E0-49B2-8BA4-4EF7D9E5BBBC}" dt="2024-01-08T08:09:16.990" v="672" actId="2696"/>
        <pc:sldMkLst>
          <pc:docMk/>
          <pc:sldMk cId="455539712" sldId="263"/>
        </pc:sldMkLst>
      </pc:sldChg>
      <pc:sldChg chg="del setBg">
        <pc:chgData name="" userId="96923c0a2263a17d" providerId="LiveId" clId="{AC656F2D-28E0-49B2-8BA4-4EF7D9E5BBBC}" dt="2024-01-08T08:09:18.112" v="673" actId="2696"/>
        <pc:sldMkLst>
          <pc:docMk/>
          <pc:sldMk cId="426602731" sldId="264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701651928" sldId="265"/>
        </pc:sldMkLst>
      </pc:sldChg>
      <pc:sldChg chg="setBg">
        <pc:chgData name="" userId="96923c0a2263a17d" providerId="LiveId" clId="{AC656F2D-28E0-49B2-8BA4-4EF7D9E5BBBC}" dt="2024-01-08T07:53:15.030" v="16"/>
        <pc:sldMkLst>
          <pc:docMk/>
          <pc:sldMk cId="4260822063" sldId="266"/>
        </pc:sldMkLst>
      </pc:sldChg>
      <pc:sldChg chg="add ord setBg">
        <pc:chgData name="" userId="96923c0a2263a17d" providerId="LiveId" clId="{AC656F2D-28E0-49B2-8BA4-4EF7D9E5BBBC}" dt="2024-01-08T08:09:56.940" v="679"/>
        <pc:sldMkLst>
          <pc:docMk/>
          <pc:sldMk cId="1281894378" sldId="267"/>
        </pc:sldMkLst>
      </pc:sldChg>
      <pc:sldChg chg="add del setBg">
        <pc:chgData name="" userId="96923c0a2263a17d" providerId="LiveId" clId="{AC656F2D-28E0-49B2-8BA4-4EF7D9E5BBBC}" dt="2024-01-08T08:09:22.421" v="675"/>
        <pc:sldMkLst>
          <pc:docMk/>
          <pc:sldMk cId="1860100342" sldId="267"/>
        </pc:sldMkLst>
      </pc:sldChg>
      <pc:sldChg chg="add del setBg">
        <pc:chgData name="" userId="96923c0a2263a17d" providerId="LiveId" clId="{AC656F2D-28E0-49B2-8BA4-4EF7D9E5BBBC}" dt="2024-01-08T07:53:14.388" v="15"/>
        <pc:sldMkLst>
          <pc:docMk/>
          <pc:sldMk cId="2586126602" sldId="267"/>
        </pc:sldMkLst>
      </pc:sldChg>
      <pc:sldChg chg="add del setBg">
        <pc:chgData name="" userId="96923c0a2263a17d" providerId="LiveId" clId="{AC656F2D-28E0-49B2-8BA4-4EF7D9E5BBBC}" dt="2024-01-08T07:53:14.014" v="14"/>
        <pc:sldMkLst>
          <pc:docMk/>
          <pc:sldMk cId="1363976188" sldId="268"/>
        </pc:sldMkLst>
      </pc:sldChg>
      <pc:sldChg chg="add ord setBg">
        <pc:chgData name="" userId="96923c0a2263a17d" providerId="LiveId" clId="{AC656F2D-28E0-49B2-8BA4-4EF7D9E5BBBC}" dt="2024-01-08T08:10:05.236" v="683"/>
        <pc:sldMkLst>
          <pc:docMk/>
          <pc:sldMk cId="1867124828" sldId="268"/>
        </pc:sldMkLst>
      </pc:sldChg>
      <pc:sldChg chg="add setBg">
        <pc:chgData name="" userId="96923c0a2263a17d" providerId="LiveId" clId="{AC656F2D-28E0-49B2-8BA4-4EF7D9E5BBBC}" dt="2024-01-08T08:10:38.113" v="686"/>
        <pc:sldMkLst>
          <pc:docMk/>
          <pc:sldMk cId="3333206010" sldId="269"/>
        </pc:sldMkLst>
      </pc:sldChg>
      <pc:sldMasterChg chg="setBg modSldLayout">
        <pc:chgData name="" userId="96923c0a2263a17d" providerId="LiveId" clId="{AC656F2D-28E0-49B2-8BA4-4EF7D9E5BBBC}" dt="2024-01-08T07:53:15.030" v="16"/>
        <pc:sldMasterMkLst>
          <pc:docMk/>
          <pc:sldMasterMk cId="1534647760" sldId="2147483648"/>
        </pc:sldMasterMkLst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7151970" sldId="2147483649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450934669" sldId="2147483650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96351923" sldId="2147483651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05238699" sldId="2147483652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906786609" sldId="2147483653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1701004879" sldId="2147483654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736166145" sldId="2147483655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753586163" sldId="2147483656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3292378364" sldId="2147483657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048560634" sldId="2147483658"/>
          </pc:sldLayoutMkLst>
        </pc:sldLayoutChg>
        <pc:sldLayoutChg chg="setBg">
          <pc:chgData name="" userId="96923c0a2263a17d" providerId="LiveId" clId="{AC656F2D-28E0-49B2-8BA4-4EF7D9E5BBBC}" dt="2024-01-08T07:53:15.030" v="16"/>
          <pc:sldLayoutMkLst>
            <pc:docMk/>
            <pc:sldMasterMk cId="1534647760" sldId="2147483648"/>
            <pc:sldLayoutMk cId="2761389822" sldId="2147483659"/>
          </pc:sldLayoutMkLst>
        </pc:sldLayoutChg>
      </pc:sldMasterChg>
    </pc:docChg>
  </pc:docChgLst>
  <pc:docChgLst>
    <pc:chgData userId="96923c0a2263a17d" providerId="LiveId" clId="{2768A794-25C8-4F03-A781-5274B8B9E383}"/>
    <pc:docChg chg="custSel addSld modSld">
      <pc:chgData name="" userId="96923c0a2263a17d" providerId="LiveId" clId="{2768A794-25C8-4F03-A781-5274B8B9E383}" dt="2024-01-08T10:06:30.272" v="425" actId="20577"/>
      <pc:docMkLst>
        <pc:docMk/>
      </pc:docMkLst>
      <pc:sldChg chg="modSp">
        <pc:chgData name="" userId="96923c0a2263a17d" providerId="LiveId" clId="{2768A794-25C8-4F03-A781-5274B8B9E383}" dt="2024-01-08T10:03:09.239" v="58" actId="20577"/>
        <pc:sldMkLst>
          <pc:docMk/>
          <pc:sldMk cId="4217550238" sldId="257"/>
        </pc:sldMkLst>
        <pc:spChg chg="mod">
          <ac:chgData name="" userId="96923c0a2263a17d" providerId="LiveId" clId="{2768A794-25C8-4F03-A781-5274B8B9E383}" dt="2024-01-08T10:03:09.239" v="58" actId="20577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5:43.471" v="339" actId="20577"/>
        <pc:sldMkLst>
          <pc:docMk/>
          <pc:sldMk cId="605229308" sldId="258"/>
        </pc:sldMkLst>
        <pc:spChg chg="mod">
          <ac:chgData name="" userId="96923c0a2263a17d" providerId="LiveId" clId="{2768A794-25C8-4F03-A781-5274B8B9E383}" dt="2024-01-08T10:05:43.471" v="339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3:38.804" v="110" actId="20577"/>
        <pc:sldMkLst>
          <pc:docMk/>
          <pc:sldMk cId="554084403" sldId="273"/>
        </pc:sldMkLst>
        <pc:spChg chg="mod">
          <ac:chgData name="" userId="96923c0a2263a17d" providerId="LiveId" clId="{2768A794-25C8-4F03-A781-5274B8B9E383}" dt="2024-01-08T10:03:38.804" v="110" actId="20577"/>
          <ac:spMkLst>
            <pc:docMk/>
            <pc:sldMk cId="554084403" sldId="273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4:15.554" v="185" actId="20577"/>
        <pc:sldMkLst>
          <pc:docMk/>
          <pc:sldMk cId="1295714167" sldId="274"/>
        </pc:sldMkLst>
        <pc:spChg chg="mod">
          <ac:chgData name="" userId="96923c0a2263a17d" providerId="LiveId" clId="{2768A794-25C8-4F03-A781-5274B8B9E383}" dt="2024-01-08T10:04:15.554" v="185" actId="20577"/>
          <ac:spMkLst>
            <pc:docMk/>
            <pc:sldMk cId="1295714167" sldId="274"/>
            <ac:spMk id="4" creationId="{48B5A419-47C4-2C79-06A2-2BCF998CBD22}"/>
          </ac:spMkLst>
        </pc:spChg>
      </pc:sldChg>
      <pc:sldChg chg="modSp">
        <pc:chgData name="" userId="96923c0a2263a17d" providerId="LiveId" clId="{2768A794-25C8-4F03-A781-5274B8B9E383}" dt="2024-01-08T10:03:54.765" v="144" actId="20577"/>
        <pc:sldMkLst>
          <pc:docMk/>
          <pc:sldMk cId="3980922985" sldId="275"/>
        </pc:sldMkLst>
        <pc:spChg chg="mod">
          <ac:chgData name="" userId="96923c0a2263a17d" providerId="LiveId" clId="{2768A794-25C8-4F03-A781-5274B8B9E383}" dt="2024-01-08T10:03:54.765" v="144" actId="20577"/>
          <ac:spMkLst>
            <pc:docMk/>
            <pc:sldMk cId="3980922985" sldId="275"/>
            <ac:spMk id="4" creationId="{48B5A419-47C4-2C79-06A2-2BCF998CBD22}"/>
          </ac:spMkLst>
        </pc:spChg>
      </pc:sldChg>
      <pc:sldChg chg="modSp add">
        <pc:chgData name="" userId="96923c0a2263a17d" providerId="LiveId" clId="{2768A794-25C8-4F03-A781-5274B8B9E383}" dt="2024-01-08T10:04:55.929" v="215" actId="1076"/>
        <pc:sldMkLst>
          <pc:docMk/>
          <pc:sldMk cId="2129000678" sldId="276"/>
        </pc:sldMkLst>
        <pc:spChg chg="mod">
          <ac:chgData name="" userId="96923c0a2263a17d" providerId="LiveId" clId="{2768A794-25C8-4F03-A781-5274B8B9E383}" dt="2024-01-08T10:04:55.929" v="215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 add">
        <pc:chgData name="" userId="96923c0a2263a17d" providerId="LiveId" clId="{2768A794-25C8-4F03-A781-5274B8B9E383}" dt="2024-01-08T10:06:30.272" v="425" actId="20577"/>
        <pc:sldMkLst>
          <pc:docMk/>
          <pc:sldMk cId="210187252" sldId="277"/>
        </pc:sldMkLst>
        <pc:spChg chg="mod">
          <ac:chgData name="" userId="96923c0a2263a17d" providerId="LiveId" clId="{2768A794-25C8-4F03-A781-5274B8B9E383}" dt="2024-01-08T10:06:30.272" v="425" actId="20577"/>
          <ac:spMkLst>
            <pc:docMk/>
            <pc:sldMk cId="210187252" sldId="277"/>
            <ac:spMk id="4" creationId="{48B5A419-47C4-2C79-06A2-2BCF998CBD22}"/>
          </ac:spMkLst>
        </pc:spChg>
      </pc:sldChg>
    </pc:docChg>
  </pc:docChgLst>
  <pc:docChgLst>
    <pc:chgData userId="96923c0a2263a17d" providerId="LiveId" clId="{F0582B9E-C608-4276-AF40-3D6E9A56EE26}"/>
    <pc:docChg chg="undo redo custSel addSld delSld modSld sldOrd">
      <pc:chgData name="" userId="96923c0a2263a17d" providerId="LiveId" clId="{F0582B9E-C608-4276-AF40-3D6E9A56EE26}" dt="2024-01-08T17:40:05.846" v="1535" actId="20577"/>
      <pc:docMkLst>
        <pc:docMk/>
      </pc:docMkLst>
      <pc:sldChg chg="modSp">
        <pc:chgData name="" userId="96923c0a2263a17d" providerId="LiveId" clId="{F0582B9E-C608-4276-AF40-3D6E9A56EE26}" dt="2024-01-08T16:52:09.980" v="1461" actId="1076"/>
        <pc:sldMkLst>
          <pc:docMk/>
          <pc:sldMk cId="4217550238" sldId="257"/>
        </pc:sldMkLst>
        <pc:spChg chg="mod">
          <ac:chgData name="" userId="96923c0a2263a17d" providerId="LiveId" clId="{F0582B9E-C608-4276-AF40-3D6E9A56EE26}" dt="2024-01-08T16:52:09.980" v="1461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 del">
        <pc:chgData name="" userId="96923c0a2263a17d" providerId="LiveId" clId="{F0582B9E-C608-4276-AF40-3D6E9A56EE26}" dt="2024-01-08T16:41:14.774" v="869" actId="2696"/>
        <pc:sldMkLst>
          <pc:docMk/>
          <pc:sldMk cId="605229308" sldId="258"/>
        </pc:sldMkLst>
        <pc:spChg chg="mod">
          <ac:chgData name="" userId="96923c0a2263a17d" providerId="LiveId" clId="{F0582B9E-C608-4276-AF40-3D6E9A56EE26}" dt="2024-01-08T16:38:50.899" v="714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modSp">
        <pc:chgData name="" userId="96923c0a2263a17d" providerId="LiveId" clId="{F0582B9E-C608-4276-AF40-3D6E9A56EE26}" dt="2024-01-08T16:52:25.499" v="1463" actId="1076"/>
        <pc:sldMkLst>
          <pc:docMk/>
          <pc:sldMk cId="2129000678" sldId="276"/>
        </pc:sldMkLst>
        <pc:spChg chg="mod">
          <ac:chgData name="" userId="96923c0a2263a17d" providerId="LiveId" clId="{F0582B9E-C608-4276-AF40-3D6E9A56EE26}" dt="2024-01-08T16:52:25.499" v="1463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 del">
        <pc:chgData name="" userId="96923c0a2263a17d" providerId="LiveId" clId="{F0582B9E-C608-4276-AF40-3D6E9A56EE26}" dt="2024-01-08T16:44:25.067" v="1248" actId="2696"/>
        <pc:sldMkLst>
          <pc:docMk/>
          <pc:sldMk cId="210187252" sldId="277"/>
        </pc:sldMkLst>
        <pc:spChg chg="mod">
          <ac:chgData name="" userId="96923c0a2263a17d" providerId="LiveId" clId="{F0582B9E-C608-4276-AF40-3D6E9A56EE26}" dt="2024-01-08T11:27:43.270" v="324" actId="20577"/>
          <ac:spMkLst>
            <pc:docMk/>
            <pc:sldMk cId="210187252" sldId="277"/>
            <ac:spMk id="4" creationId="{48B5A419-47C4-2C79-06A2-2BCF998CBD22}"/>
          </ac:spMkLst>
        </pc:spChg>
      </pc:sldChg>
      <pc:sldChg chg="del">
        <pc:chgData name="" userId="96923c0a2263a17d" providerId="LiveId" clId="{F0582B9E-C608-4276-AF40-3D6E9A56EE26}" dt="2024-01-08T11:27:47.996" v="325" actId="2696"/>
        <pc:sldMkLst>
          <pc:docMk/>
          <pc:sldMk cId="774549136" sldId="278"/>
        </pc:sldMkLst>
      </pc:sldChg>
      <pc:sldChg chg="modSp del">
        <pc:chgData name="" userId="96923c0a2263a17d" providerId="LiveId" clId="{F0582B9E-C608-4276-AF40-3D6E9A56EE26}" dt="2024-01-08T16:48:32.556" v="1444" actId="2696"/>
        <pc:sldMkLst>
          <pc:docMk/>
          <pc:sldMk cId="1607057627" sldId="279"/>
        </pc:sldMkLst>
        <pc:spChg chg="mod">
          <ac:chgData name="" userId="96923c0a2263a17d" providerId="LiveId" clId="{F0582B9E-C608-4276-AF40-3D6E9A56EE26}" dt="2024-01-08T11:28:33.959" v="441" actId="20577"/>
          <ac:spMkLst>
            <pc:docMk/>
            <pc:sldMk cId="1607057627" sldId="279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42:15.661" v="990" actId="2696"/>
        <pc:sldMkLst>
          <pc:docMk/>
          <pc:sldMk cId="1359643010" sldId="280"/>
        </pc:sldMkLst>
      </pc:sldChg>
      <pc:sldChg chg="add del ord">
        <pc:chgData name="" userId="96923c0a2263a17d" providerId="LiveId" clId="{F0582B9E-C608-4276-AF40-3D6E9A56EE26}" dt="2024-01-08T16:47:30.305" v="1443" actId="2696"/>
        <pc:sldMkLst>
          <pc:docMk/>
          <pc:sldMk cId="98983764" sldId="281"/>
        </pc:sldMkLst>
      </pc:sldChg>
      <pc:sldChg chg="modSp add ord">
        <pc:chgData name="" userId="96923c0a2263a17d" providerId="LiveId" clId="{F0582B9E-C608-4276-AF40-3D6E9A56EE26}" dt="2024-01-08T16:51:49.882" v="1451" actId="1076"/>
        <pc:sldMkLst>
          <pc:docMk/>
          <pc:sldMk cId="864151936" sldId="282"/>
        </pc:sldMkLst>
        <pc:spChg chg="mod">
          <ac:chgData name="" userId="96923c0a2263a17d" providerId="LiveId" clId="{F0582B9E-C608-4276-AF40-3D6E9A56EE26}" dt="2024-01-08T16:51:49.882" v="1451" actId="1076"/>
          <ac:spMkLst>
            <pc:docMk/>
            <pc:sldMk cId="864151936" sldId="282"/>
            <ac:spMk id="4" creationId="{48B5A419-47C4-2C79-06A2-2BCF998CBD22}"/>
          </ac:spMkLst>
        </pc:spChg>
      </pc:sldChg>
      <pc:sldChg chg="add del">
        <pc:chgData name="" userId="96923c0a2263a17d" providerId="LiveId" clId="{F0582B9E-C608-4276-AF40-3D6E9A56EE26}" dt="2024-01-08T16:42:07.232" v="987" actId="2696"/>
        <pc:sldMkLst>
          <pc:docMk/>
          <pc:sldMk cId="4115152431" sldId="283"/>
        </pc:sldMkLst>
      </pc:sldChg>
      <pc:sldChg chg="modSp add ord">
        <pc:chgData name="" userId="96923c0a2263a17d" providerId="LiveId" clId="{F0582B9E-C608-4276-AF40-3D6E9A56EE26}" dt="2024-01-08T16:53:14.617" v="1472" actId="1076"/>
        <pc:sldMkLst>
          <pc:docMk/>
          <pc:sldMk cId="3377688815" sldId="284"/>
        </pc:sldMkLst>
        <pc:spChg chg="mod">
          <ac:chgData name="" userId="96923c0a2263a17d" providerId="LiveId" clId="{F0582B9E-C608-4276-AF40-3D6E9A56EE26}" dt="2024-01-08T16:53:14.617" v="1472" actId="1076"/>
          <ac:spMkLst>
            <pc:docMk/>
            <pc:sldMk cId="3377688815" sldId="284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3:25.781" v="1479" actId="1076"/>
        <pc:sldMkLst>
          <pc:docMk/>
          <pc:sldMk cId="2295472091" sldId="285"/>
        </pc:sldMkLst>
        <pc:spChg chg="mod">
          <ac:chgData name="" userId="96923c0a2263a17d" providerId="LiveId" clId="{F0582B9E-C608-4276-AF40-3D6E9A56EE26}" dt="2024-01-08T16:53:25.781" v="1479" actId="1076"/>
          <ac:spMkLst>
            <pc:docMk/>
            <pc:sldMk cId="2295472091" sldId="285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53:36.998" v="1482" actId="2696"/>
        <pc:sldMkLst>
          <pc:docMk/>
          <pc:sldMk cId="1999633162" sldId="286"/>
        </pc:sldMkLst>
      </pc:sldChg>
      <pc:sldChg chg="modSp add ord">
        <pc:chgData name="" userId="96923c0a2263a17d" providerId="LiveId" clId="{F0582B9E-C608-4276-AF40-3D6E9A56EE26}" dt="2024-01-08T17:40:05.846" v="1535" actId="20577"/>
        <pc:sldMkLst>
          <pc:docMk/>
          <pc:sldMk cId="400123446" sldId="287"/>
        </pc:sldMkLst>
        <pc:spChg chg="mod">
          <ac:chgData name="" userId="96923c0a2263a17d" providerId="LiveId" clId="{F0582B9E-C608-4276-AF40-3D6E9A56EE26}" dt="2024-01-08T17:40:05.846" v="1535" actId="20577"/>
          <ac:spMkLst>
            <pc:docMk/>
            <pc:sldMk cId="400123446" sldId="287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4:02.568" v="1496" actId="1076"/>
        <pc:sldMkLst>
          <pc:docMk/>
          <pc:sldMk cId="1362421024" sldId="288"/>
        </pc:sldMkLst>
        <pc:spChg chg="mod">
          <ac:chgData name="" userId="96923c0a2263a17d" providerId="LiveId" clId="{F0582B9E-C608-4276-AF40-3D6E9A56EE26}" dt="2024-01-08T16:54:02.568" v="1496" actId="1076"/>
          <ac:spMkLst>
            <pc:docMk/>
            <pc:sldMk cId="1362421024" sldId="288"/>
            <ac:spMk id="4" creationId="{48B5A419-47C4-2C79-06A2-2BCF998CBD22}"/>
          </ac:spMkLst>
        </pc:spChg>
      </pc:sldChg>
      <pc:sldChg chg="modSp add ord">
        <pc:chgData name="" userId="96923c0a2263a17d" providerId="LiveId" clId="{F0582B9E-C608-4276-AF40-3D6E9A56EE26}" dt="2024-01-08T16:54:16.314" v="1503" actId="1076"/>
        <pc:sldMkLst>
          <pc:docMk/>
          <pc:sldMk cId="2312804177" sldId="289"/>
        </pc:sldMkLst>
        <pc:spChg chg="mod">
          <ac:chgData name="" userId="96923c0a2263a17d" providerId="LiveId" clId="{F0582B9E-C608-4276-AF40-3D6E9A56EE26}" dt="2024-01-08T16:54:16.314" v="1503" actId="1076"/>
          <ac:spMkLst>
            <pc:docMk/>
            <pc:sldMk cId="2312804177" sldId="289"/>
            <ac:spMk id="4" creationId="{48B5A419-47C4-2C79-06A2-2BCF998CBD22}"/>
          </ac:spMkLst>
        </pc:spChg>
      </pc:sldChg>
      <pc:sldChg chg="modSp add">
        <pc:chgData name="" userId="96923c0a2263a17d" providerId="LiveId" clId="{F0582B9E-C608-4276-AF40-3D6E9A56EE26}" dt="2024-01-08T16:54:29.353" v="1512" actId="1076"/>
        <pc:sldMkLst>
          <pc:docMk/>
          <pc:sldMk cId="3799939362" sldId="290"/>
        </pc:sldMkLst>
        <pc:spChg chg="mod">
          <ac:chgData name="" userId="96923c0a2263a17d" providerId="LiveId" clId="{F0582B9E-C608-4276-AF40-3D6E9A56EE26}" dt="2024-01-08T16:54:29.353" v="1512" actId="1076"/>
          <ac:spMkLst>
            <pc:docMk/>
            <pc:sldMk cId="3799939362" sldId="290"/>
            <ac:spMk id="4" creationId="{48B5A419-47C4-2C79-06A2-2BCF998CBD22}"/>
          </ac:spMkLst>
        </pc:spChg>
      </pc:sldChg>
      <pc:sldChg chg="add del ord">
        <pc:chgData name="" userId="96923c0a2263a17d" providerId="LiveId" clId="{F0582B9E-C608-4276-AF40-3D6E9A56EE26}" dt="2024-01-08T16:54:41.120" v="1516" actId="2696"/>
        <pc:sldMkLst>
          <pc:docMk/>
          <pc:sldMk cId="777096023" sldId="291"/>
        </pc:sldMkLst>
      </pc:sldChg>
      <pc:sldChg chg="add ord">
        <pc:chgData name="" userId="96923c0a2263a17d" providerId="LiveId" clId="{F0582B9E-C608-4276-AF40-3D6E9A56EE26}" dt="2024-01-08T16:53:35.237" v="1481"/>
        <pc:sldMkLst>
          <pc:docMk/>
          <pc:sldMk cId="3886829228" sldId="292"/>
        </pc:sldMkLst>
      </pc:sldChg>
      <pc:sldChg chg="add ord">
        <pc:chgData name="" userId="96923c0a2263a17d" providerId="LiveId" clId="{F0582B9E-C608-4276-AF40-3D6E9A56EE26}" dt="2024-01-08T16:54:38.503" v="1515"/>
        <pc:sldMkLst>
          <pc:docMk/>
          <pc:sldMk cId="1850312423" sldId="293"/>
        </pc:sldMkLst>
      </pc:sldChg>
    </pc:docChg>
  </pc:docChgLst>
  <pc:docChgLst>
    <pc:chgData name="Niloofar Hosseini" userId="eb3e3110-2622-43cd-88f0-a4c46bd91734" providerId="ADAL" clId="{F6266AE3-D984-6343-955F-1E855AE341FD}"/>
    <pc:docChg chg="undo custSel addSld delSld modSld sldOrd">
      <pc:chgData name="Niloofar Hosseini" userId="eb3e3110-2622-43cd-88f0-a4c46bd91734" providerId="ADAL" clId="{F6266AE3-D984-6343-955F-1E855AE341FD}" dt="2024-03-20T16:39:07.751" v="92" actId="2696"/>
      <pc:docMkLst>
        <pc:docMk/>
      </pc:docMkLst>
      <pc:sldChg chg="addSp delSp modSp mod">
        <pc:chgData name="Niloofar Hosseini" userId="eb3e3110-2622-43cd-88f0-a4c46bd91734" providerId="ADAL" clId="{F6266AE3-D984-6343-955F-1E855AE341FD}" dt="2024-03-20T16:32:18.285" v="32"/>
        <pc:sldMkLst>
          <pc:docMk/>
          <pc:sldMk cId="4217550238" sldId="257"/>
        </pc:sldMkLst>
        <pc:spChg chg="add del mod">
          <ac:chgData name="Niloofar Hosseini" userId="eb3e3110-2622-43cd-88f0-a4c46bd91734" providerId="ADAL" clId="{F6266AE3-D984-6343-955F-1E855AE341FD}" dt="2024-03-20T16:32:18.285" v="32"/>
          <ac:spMkLst>
            <pc:docMk/>
            <pc:sldMk cId="4217550238" sldId="257"/>
            <ac:spMk id="2" creationId="{8850FAF7-7478-D9DB-7B86-8045C08B8F2D}"/>
          </ac:spMkLst>
        </pc:spChg>
        <pc:spChg chg="mod">
          <ac:chgData name="Niloofar Hosseini" userId="eb3e3110-2622-43cd-88f0-a4c46bd91734" providerId="ADAL" clId="{F6266AE3-D984-6343-955F-1E855AE341FD}" dt="2024-03-20T16:31:48.842" v="18" actId="14838"/>
          <ac:spMkLst>
            <pc:docMk/>
            <pc:sldMk cId="4217550238" sldId="257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2:18.284" v="30"/>
        <pc:sldMkLst>
          <pc:docMk/>
          <pc:sldMk cId="2129000678" sldId="276"/>
        </pc:sldMkLst>
        <pc:spChg chg="add del mod">
          <ac:chgData name="Niloofar Hosseini" userId="eb3e3110-2622-43cd-88f0-a4c46bd91734" providerId="ADAL" clId="{F6266AE3-D984-6343-955F-1E855AE341FD}" dt="2024-03-20T16:32:18.284" v="30"/>
          <ac:spMkLst>
            <pc:docMk/>
            <pc:sldMk cId="2129000678" sldId="276"/>
            <ac:spMk id="2" creationId="{53B7A6CB-491D-7E97-37E1-D75C9072561B}"/>
          </ac:spMkLst>
        </pc:spChg>
        <pc:spChg chg="add del mod">
          <ac:chgData name="Niloofar Hosseini" userId="eb3e3110-2622-43cd-88f0-a4c46bd91734" providerId="ADAL" clId="{F6266AE3-D984-6343-955F-1E855AE341FD}" dt="2024-03-20T16:32:17.575" v="28"/>
          <ac:spMkLst>
            <pc:docMk/>
            <pc:sldMk cId="2129000678" sldId="276"/>
            <ac:spMk id="3" creationId="{4E537612-FA32-038C-9736-09A8F733853F}"/>
          </ac:spMkLst>
        </pc:spChg>
        <pc:spChg chg="mod">
          <ac:chgData name="Niloofar Hosseini" userId="eb3e3110-2622-43cd-88f0-a4c46bd91734" providerId="ADAL" clId="{F6266AE3-D984-6343-955F-1E855AE341FD}" dt="2024-03-20T16:32:14.236" v="26" actId="14838"/>
          <ac:spMkLst>
            <pc:docMk/>
            <pc:sldMk cId="2129000678" sldId="276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1:01.454" v="9"/>
        <pc:sldMkLst>
          <pc:docMk/>
          <pc:sldMk cId="864151936" sldId="282"/>
        </pc:sldMkLst>
        <pc:spChg chg="add del mod">
          <ac:chgData name="Niloofar Hosseini" userId="eb3e3110-2622-43cd-88f0-a4c46bd91734" providerId="ADAL" clId="{F6266AE3-D984-6343-955F-1E855AE341FD}" dt="2024-03-20T16:31:01.454" v="9"/>
          <ac:spMkLst>
            <pc:docMk/>
            <pc:sldMk cId="864151936" sldId="282"/>
            <ac:spMk id="2" creationId="{B581503F-1DA7-882C-63C2-31F5D33102CE}"/>
          </ac:spMkLst>
        </pc:spChg>
        <pc:spChg chg="mod">
          <ac:chgData name="Niloofar Hosseini" userId="eb3e3110-2622-43cd-88f0-a4c46bd91734" providerId="ADAL" clId="{F6266AE3-D984-6343-955F-1E855AE341FD}" dt="2024-03-20T16:30:56.888" v="7" actId="14838"/>
          <ac:spMkLst>
            <pc:docMk/>
            <pc:sldMk cId="864151936" sldId="282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2:42.004" v="41"/>
        <pc:sldMkLst>
          <pc:docMk/>
          <pc:sldMk cId="3377688815" sldId="284"/>
        </pc:sldMkLst>
        <pc:spChg chg="add del mod">
          <ac:chgData name="Niloofar Hosseini" userId="eb3e3110-2622-43cd-88f0-a4c46bd91734" providerId="ADAL" clId="{F6266AE3-D984-6343-955F-1E855AE341FD}" dt="2024-03-20T16:32:42.004" v="41"/>
          <ac:spMkLst>
            <pc:docMk/>
            <pc:sldMk cId="3377688815" sldId="284"/>
            <ac:spMk id="2" creationId="{83307317-8BAA-6EC0-F5D1-95AAA24BD0AB}"/>
          </ac:spMkLst>
        </pc:spChg>
        <pc:spChg chg="mod">
          <ac:chgData name="Niloofar Hosseini" userId="eb3e3110-2622-43cd-88f0-a4c46bd91734" providerId="ADAL" clId="{F6266AE3-D984-6343-955F-1E855AE341FD}" dt="2024-03-20T16:32:40.236" v="39" actId="14838"/>
          <ac:spMkLst>
            <pc:docMk/>
            <pc:sldMk cId="3377688815" sldId="284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3:07.298" v="50"/>
        <pc:sldMkLst>
          <pc:docMk/>
          <pc:sldMk cId="2295472091" sldId="285"/>
        </pc:sldMkLst>
        <pc:spChg chg="add del mod">
          <ac:chgData name="Niloofar Hosseini" userId="eb3e3110-2622-43cd-88f0-a4c46bd91734" providerId="ADAL" clId="{F6266AE3-D984-6343-955F-1E855AE341FD}" dt="2024-03-20T16:33:07.298" v="50"/>
          <ac:spMkLst>
            <pc:docMk/>
            <pc:sldMk cId="2295472091" sldId="285"/>
            <ac:spMk id="2" creationId="{B7D44584-6EDB-A44D-0ACA-FC623A648A36}"/>
          </ac:spMkLst>
        </pc:spChg>
        <pc:spChg chg="mod">
          <ac:chgData name="Niloofar Hosseini" userId="eb3e3110-2622-43cd-88f0-a4c46bd91734" providerId="ADAL" clId="{F6266AE3-D984-6343-955F-1E855AE341FD}" dt="2024-03-20T16:33:06.472" v="48" actId="14838"/>
          <ac:spMkLst>
            <pc:docMk/>
            <pc:sldMk cId="2295472091" sldId="285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3:35.360" v="62"/>
        <pc:sldMkLst>
          <pc:docMk/>
          <pc:sldMk cId="400123446" sldId="287"/>
        </pc:sldMkLst>
        <pc:spChg chg="add del mod">
          <ac:chgData name="Niloofar Hosseini" userId="eb3e3110-2622-43cd-88f0-a4c46bd91734" providerId="ADAL" clId="{F6266AE3-D984-6343-955F-1E855AE341FD}" dt="2024-03-20T16:33:35.360" v="62"/>
          <ac:spMkLst>
            <pc:docMk/>
            <pc:sldMk cId="400123446" sldId="287"/>
            <ac:spMk id="2" creationId="{4C4E9D5E-92EA-A375-F1BC-A8F98EA29351}"/>
          </ac:spMkLst>
        </pc:spChg>
        <pc:spChg chg="mod">
          <ac:chgData name="Niloofar Hosseini" userId="eb3e3110-2622-43cd-88f0-a4c46bd91734" providerId="ADAL" clId="{F6266AE3-D984-6343-955F-1E855AE341FD}" dt="2024-03-20T16:33:33.027" v="60" actId="14838"/>
          <ac:spMkLst>
            <pc:docMk/>
            <pc:sldMk cId="400123446" sldId="287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4:02.929" v="71"/>
        <pc:sldMkLst>
          <pc:docMk/>
          <pc:sldMk cId="1362421024" sldId="288"/>
        </pc:sldMkLst>
        <pc:spChg chg="add del mod">
          <ac:chgData name="Niloofar Hosseini" userId="eb3e3110-2622-43cd-88f0-a4c46bd91734" providerId="ADAL" clId="{F6266AE3-D984-6343-955F-1E855AE341FD}" dt="2024-03-20T16:34:02.929" v="71"/>
          <ac:spMkLst>
            <pc:docMk/>
            <pc:sldMk cId="1362421024" sldId="288"/>
            <ac:spMk id="2" creationId="{C7B154F7-5C1F-17A8-E363-823C637D27D4}"/>
          </ac:spMkLst>
        </pc:spChg>
        <pc:spChg chg="mod">
          <ac:chgData name="Niloofar Hosseini" userId="eb3e3110-2622-43cd-88f0-a4c46bd91734" providerId="ADAL" clId="{F6266AE3-D984-6343-955F-1E855AE341FD}" dt="2024-03-20T16:33:58.094" v="69" actId="14838"/>
          <ac:spMkLst>
            <pc:docMk/>
            <pc:sldMk cId="1362421024" sldId="288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8:37.427" v="80"/>
        <pc:sldMkLst>
          <pc:docMk/>
          <pc:sldMk cId="2312804177" sldId="289"/>
        </pc:sldMkLst>
        <pc:spChg chg="add del mod">
          <ac:chgData name="Niloofar Hosseini" userId="eb3e3110-2622-43cd-88f0-a4c46bd91734" providerId="ADAL" clId="{F6266AE3-D984-6343-955F-1E855AE341FD}" dt="2024-03-20T16:38:37.427" v="80"/>
          <ac:spMkLst>
            <pc:docMk/>
            <pc:sldMk cId="2312804177" sldId="289"/>
            <ac:spMk id="2" creationId="{9E34E823-CD96-3495-4B93-882E91C9D0D7}"/>
          </ac:spMkLst>
        </pc:spChg>
        <pc:spChg chg="mod">
          <ac:chgData name="Niloofar Hosseini" userId="eb3e3110-2622-43cd-88f0-a4c46bd91734" providerId="ADAL" clId="{F6266AE3-D984-6343-955F-1E855AE341FD}" dt="2024-03-20T16:38:35.202" v="78" actId="14838"/>
          <ac:spMkLst>
            <pc:docMk/>
            <pc:sldMk cId="2312804177" sldId="289"/>
            <ac:spMk id="4" creationId="{48B5A419-47C4-2C79-06A2-2BCF998CBD22}"/>
          </ac:spMkLst>
        </pc:spChg>
      </pc:sldChg>
      <pc:sldChg chg="addSp delSp modSp mod">
        <pc:chgData name="Niloofar Hosseini" userId="eb3e3110-2622-43cd-88f0-a4c46bd91734" providerId="ADAL" clId="{F6266AE3-D984-6343-955F-1E855AE341FD}" dt="2024-03-20T16:39:01.767" v="90"/>
        <pc:sldMkLst>
          <pc:docMk/>
          <pc:sldMk cId="3799939362" sldId="290"/>
        </pc:sldMkLst>
        <pc:spChg chg="add del mod">
          <ac:chgData name="Niloofar Hosseini" userId="eb3e3110-2622-43cd-88f0-a4c46bd91734" providerId="ADAL" clId="{F6266AE3-D984-6343-955F-1E855AE341FD}" dt="2024-03-20T16:39:01.767" v="90"/>
          <ac:spMkLst>
            <pc:docMk/>
            <pc:sldMk cId="3799939362" sldId="290"/>
            <ac:spMk id="2" creationId="{2CBE9D7D-6AE5-2616-E97F-C4E55EFD9FA3}"/>
          </ac:spMkLst>
        </pc:spChg>
        <pc:spChg chg="mod">
          <ac:chgData name="Niloofar Hosseini" userId="eb3e3110-2622-43cd-88f0-a4c46bd91734" providerId="ADAL" clId="{F6266AE3-D984-6343-955F-1E855AE341FD}" dt="2024-03-20T16:38:58.440" v="87" actId="14838"/>
          <ac:spMkLst>
            <pc:docMk/>
            <pc:sldMk cId="3799939362" sldId="290"/>
            <ac:spMk id="4" creationId="{48B5A419-47C4-2C79-06A2-2BCF998CBD22}"/>
          </ac:spMkLst>
        </pc:spChg>
      </pc:sldChg>
      <pc:sldChg chg="del">
        <pc:chgData name="Niloofar Hosseini" userId="eb3e3110-2622-43cd-88f0-a4c46bd91734" providerId="ADAL" clId="{F6266AE3-D984-6343-955F-1E855AE341FD}" dt="2024-03-20T16:33:13.979" v="53" actId="2696"/>
        <pc:sldMkLst>
          <pc:docMk/>
          <pc:sldMk cId="3886829228" sldId="292"/>
        </pc:sldMkLst>
      </pc:sldChg>
      <pc:sldChg chg="del">
        <pc:chgData name="Niloofar Hosseini" userId="eb3e3110-2622-43cd-88f0-a4c46bd91734" providerId="ADAL" clId="{F6266AE3-D984-6343-955F-1E855AE341FD}" dt="2024-03-20T16:39:07.751" v="92" actId="2696"/>
        <pc:sldMkLst>
          <pc:docMk/>
          <pc:sldMk cId="1850312423" sldId="293"/>
        </pc:sldMkLst>
      </pc:sldChg>
      <pc:sldChg chg="add ord">
        <pc:chgData name="Niloofar Hosseini" userId="eb3e3110-2622-43cd-88f0-a4c46bd91734" providerId="ADAL" clId="{F6266AE3-D984-6343-955F-1E855AE341FD}" dt="2024-03-20T16:33:12.667" v="52" actId="20578"/>
        <pc:sldMkLst>
          <pc:docMk/>
          <pc:sldMk cId="94503729" sldId="294"/>
        </pc:sldMkLst>
      </pc:sldChg>
      <pc:sldChg chg="add ord">
        <pc:chgData name="Niloofar Hosseini" userId="eb3e3110-2622-43cd-88f0-a4c46bd91734" providerId="ADAL" clId="{F6266AE3-D984-6343-955F-1E855AE341FD}" dt="2024-03-20T16:39:06.088" v="91" actId="20578"/>
        <pc:sldMkLst>
          <pc:docMk/>
          <pc:sldMk cId="216245199" sldId="295"/>
        </pc:sldMkLst>
      </pc:sldChg>
    </pc:docChg>
  </pc:docChgLst>
  <pc:docChgLst>
    <pc:chgData userId="96923c0a2263a17d" providerId="LiveId" clId="{2A91DC25-0086-4D98-8C92-F1DA812DC4F1}"/>
    <pc:docChg chg="addSld delSld modSld">
      <pc:chgData name="" userId="96923c0a2263a17d" providerId="LiveId" clId="{2A91DC25-0086-4D98-8C92-F1DA812DC4F1}" dt="2024-01-08T09:33:02.385" v="399" actId="404"/>
      <pc:docMkLst>
        <pc:docMk/>
      </pc:docMkLst>
      <pc:sldChg chg="modSp">
        <pc:chgData name="" userId="96923c0a2263a17d" providerId="LiveId" clId="{2A91DC25-0086-4D98-8C92-F1DA812DC4F1}" dt="2024-01-08T09:18:10.047" v="63" actId="403"/>
        <pc:sldMkLst>
          <pc:docMk/>
          <pc:sldMk cId="4217550238" sldId="257"/>
        </pc:sldMkLst>
        <pc:spChg chg="mod">
          <ac:chgData name="" userId="96923c0a2263a17d" providerId="LiveId" clId="{2A91DC25-0086-4D98-8C92-F1DA812DC4F1}" dt="2024-01-08T09:18:10.047" v="63" actId="403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2A91DC25-0086-4D98-8C92-F1DA812DC4F1}" dt="2024-01-08T09:33:02.385" v="399" actId="404"/>
        <pc:sldMkLst>
          <pc:docMk/>
          <pc:sldMk cId="605229308" sldId="258"/>
        </pc:sldMkLst>
        <pc:spChg chg="mod">
          <ac:chgData name="" userId="96923c0a2263a17d" providerId="LiveId" clId="{2A91DC25-0086-4D98-8C92-F1DA812DC4F1}" dt="2024-01-08T09:33:02.385" v="399" actId="404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2A91DC25-0086-4D98-8C92-F1DA812DC4F1}" dt="2024-01-08T09:26:52.965" v="391" actId="2696"/>
        <pc:sldMkLst>
          <pc:docMk/>
          <pc:sldMk cId="2392689613" sldId="259"/>
        </pc:sldMkLst>
      </pc:sldChg>
      <pc:sldChg chg="del">
        <pc:chgData name="" userId="96923c0a2263a17d" providerId="LiveId" clId="{2A91DC25-0086-4D98-8C92-F1DA812DC4F1}" dt="2024-01-08T09:26:53.522" v="392" actId="2696"/>
        <pc:sldMkLst>
          <pc:docMk/>
          <pc:sldMk cId="1603353356" sldId="260"/>
        </pc:sldMkLst>
      </pc:sldChg>
      <pc:sldChg chg="del">
        <pc:chgData name="" userId="96923c0a2263a17d" providerId="LiveId" clId="{2A91DC25-0086-4D98-8C92-F1DA812DC4F1}" dt="2024-01-08T09:26:53.944" v="393" actId="2696"/>
        <pc:sldMkLst>
          <pc:docMk/>
          <pc:sldMk cId="4292073571" sldId="261"/>
        </pc:sldMkLst>
      </pc:sldChg>
      <pc:sldChg chg="del">
        <pc:chgData name="" userId="96923c0a2263a17d" providerId="LiveId" clId="{2A91DC25-0086-4D98-8C92-F1DA812DC4F1}" dt="2024-01-08T09:18:14.527" v="64" actId="2696"/>
        <pc:sldMkLst>
          <pc:docMk/>
          <pc:sldMk cId="1078895035" sldId="270"/>
        </pc:sldMkLst>
      </pc:sldChg>
      <pc:sldChg chg="del">
        <pc:chgData name="" userId="96923c0a2263a17d" providerId="LiveId" clId="{2A91DC25-0086-4D98-8C92-F1DA812DC4F1}" dt="2024-01-08T09:26:54.410" v="394" actId="2696"/>
        <pc:sldMkLst>
          <pc:docMk/>
          <pc:sldMk cId="2559442057" sldId="271"/>
        </pc:sldMkLst>
      </pc:sldChg>
      <pc:sldChg chg="del">
        <pc:chgData name="" userId="96923c0a2263a17d" providerId="LiveId" clId="{2A91DC25-0086-4D98-8C92-F1DA812DC4F1}" dt="2024-01-08T09:26:54.865" v="395" actId="2696"/>
        <pc:sldMkLst>
          <pc:docMk/>
          <pc:sldMk cId="586577549" sldId="272"/>
        </pc:sldMkLst>
      </pc:sldChg>
      <pc:sldChg chg="modSp add">
        <pc:chgData name="" userId="96923c0a2263a17d" providerId="LiveId" clId="{2A91DC25-0086-4D98-8C92-F1DA812DC4F1}" dt="2024-01-08T09:18:59.028" v="132" actId="20577"/>
        <pc:sldMkLst>
          <pc:docMk/>
          <pc:sldMk cId="554084403" sldId="273"/>
        </pc:sldMkLst>
        <pc:spChg chg="mod">
          <ac:chgData name="" userId="96923c0a2263a17d" providerId="LiveId" clId="{2A91DC25-0086-4D98-8C92-F1DA812DC4F1}" dt="2024-01-08T09:18:59.028" v="132" actId="20577"/>
          <ac:spMkLst>
            <pc:docMk/>
            <pc:sldMk cId="554084403" sldId="273"/>
            <ac:spMk id="4" creationId="{48B5A419-47C4-2C79-06A2-2BCF998CBD22}"/>
          </ac:spMkLst>
        </pc:spChg>
      </pc:sldChg>
      <pc:sldChg chg="modSp add">
        <pc:chgData name="" userId="96923c0a2263a17d" providerId="LiveId" clId="{2A91DC25-0086-4D98-8C92-F1DA812DC4F1}" dt="2024-01-08T09:25:41.260" v="259" actId="20577"/>
        <pc:sldMkLst>
          <pc:docMk/>
          <pc:sldMk cId="1295714167" sldId="274"/>
        </pc:sldMkLst>
        <pc:spChg chg="mod">
          <ac:chgData name="" userId="96923c0a2263a17d" providerId="LiveId" clId="{2A91DC25-0086-4D98-8C92-F1DA812DC4F1}" dt="2024-01-08T09:25:41.260" v="259" actId="20577"/>
          <ac:spMkLst>
            <pc:docMk/>
            <pc:sldMk cId="1295714167" sldId="274"/>
            <ac:spMk id="4" creationId="{48B5A419-47C4-2C79-06A2-2BCF998CBD22}"/>
          </ac:spMkLst>
        </pc:spChg>
      </pc:sldChg>
      <pc:sldChg chg="modSp add">
        <pc:chgData name="" userId="96923c0a2263a17d" providerId="LiveId" clId="{2A91DC25-0086-4D98-8C92-F1DA812DC4F1}" dt="2024-01-08T09:24:53.074" v="183" actId="20577"/>
        <pc:sldMkLst>
          <pc:docMk/>
          <pc:sldMk cId="3980922985" sldId="275"/>
        </pc:sldMkLst>
        <pc:spChg chg="mod">
          <ac:chgData name="" userId="96923c0a2263a17d" providerId="LiveId" clId="{2A91DC25-0086-4D98-8C92-F1DA812DC4F1}" dt="2024-01-08T09:24:53.074" v="183" actId="20577"/>
          <ac:spMkLst>
            <pc:docMk/>
            <pc:sldMk cId="3980922985" sldId="275"/>
            <ac:spMk id="4" creationId="{48B5A419-47C4-2C79-06A2-2BCF998CBD22}"/>
          </ac:spMkLst>
        </pc:spChg>
      </pc:sldChg>
    </pc:docChg>
  </pc:docChgLst>
  <pc:docChgLst>
    <pc:chgData userId="96923c0a2263a17d" providerId="LiveId" clId="{E7B2DA63-7AFC-44EE-9280-CEAA58072871}"/>
    <pc:docChg chg="addSld delSld modSld sldOrd">
      <pc:chgData name="" userId="96923c0a2263a17d" providerId="LiveId" clId="{E7B2DA63-7AFC-44EE-9280-CEAA58072871}" dt="2024-01-08T10:41:04.716" v="330"/>
      <pc:docMkLst>
        <pc:docMk/>
      </pc:docMkLst>
      <pc:sldChg chg="modSp">
        <pc:chgData name="" userId="96923c0a2263a17d" providerId="LiveId" clId="{E7B2DA63-7AFC-44EE-9280-CEAA58072871}" dt="2024-01-08T10:38:54.556" v="102" actId="1076"/>
        <pc:sldMkLst>
          <pc:docMk/>
          <pc:sldMk cId="4217550238" sldId="257"/>
        </pc:sldMkLst>
        <pc:spChg chg="mod">
          <ac:chgData name="" userId="96923c0a2263a17d" providerId="LiveId" clId="{E7B2DA63-7AFC-44EE-9280-CEAA58072871}" dt="2024-01-08T10:38:54.556" v="102" actId="1076"/>
          <ac:spMkLst>
            <pc:docMk/>
            <pc:sldMk cId="4217550238" sldId="257"/>
            <ac:spMk id="4" creationId="{48B5A419-47C4-2C79-06A2-2BCF998CBD22}"/>
          </ac:spMkLst>
        </pc:spChg>
      </pc:sldChg>
      <pc:sldChg chg="modSp">
        <pc:chgData name="" userId="96923c0a2263a17d" providerId="LiveId" clId="{E7B2DA63-7AFC-44EE-9280-CEAA58072871}" dt="2024-01-08T10:40:18.750" v="251" actId="20577"/>
        <pc:sldMkLst>
          <pc:docMk/>
          <pc:sldMk cId="605229308" sldId="258"/>
        </pc:sldMkLst>
        <pc:spChg chg="mod">
          <ac:chgData name="" userId="96923c0a2263a17d" providerId="LiveId" clId="{E7B2DA63-7AFC-44EE-9280-CEAA58072871}" dt="2024-01-08T10:40:18.750" v="251" actId="20577"/>
          <ac:spMkLst>
            <pc:docMk/>
            <pc:sldMk cId="605229308" sldId="258"/>
            <ac:spMk id="4" creationId="{48B5A419-47C4-2C79-06A2-2BCF998CBD22}"/>
          </ac:spMkLst>
        </pc:spChg>
      </pc:sldChg>
      <pc:sldChg chg="del">
        <pc:chgData name="" userId="96923c0a2263a17d" providerId="LiveId" clId="{E7B2DA63-7AFC-44EE-9280-CEAA58072871}" dt="2024-01-08T10:38:57.216" v="103" actId="2696"/>
        <pc:sldMkLst>
          <pc:docMk/>
          <pc:sldMk cId="554084403" sldId="273"/>
        </pc:sldMkLst>
      </pc:sldChg>
      <pc:sldChg chg="del">
        <pc:chgData name="" userId="96923c0a2263a17d" providerId="LiveId" clId="{E7B2DA63-7AFC-44EE-9280-CEAA58072871}" dt="2024-01-08T10:38:59.328" v="105" actId="2696"/>
        <pc:sldMkLst>
          <pc:docMk/>
          <pc:sldMk cId="1295714167" sldId="274"/>
        </pc:sldMkLst>
      </pc:sldChg>
      <pc:sldChg chg="del">
        <pc:chgData name="" userId="96923c0a2263a17d" providerId="LiveId" clId="{E7B2DA63-7AFC-44EE-9280-CEAA58072871}" dt="2024-01-08T10:38:58.248" v="104" actId="2696"/>
        <pc:sldMkLst>
          <pc:docMk/>
          <pc:sldMk cId="3980922985" sldId="275"/>
        </pc:sldMkLst>
      </pc:sldChg>
      <pc:sldChg chg="modSp">
        <pc:chgData name="" userId="96923c0a2263a17d" providerId="LiveId" clId="{E7B2DA63-7AFC-44EE-9280-CEAA58072871}" dt="2024-01-08T10:39:35.142" v="147" actId="1076"/>
        <pc:sldMkLst>
          <pc:docMk/>
          <pc:sldMk cId="2129000678" sldId="276"/>
        </pc:sldMkLst>
        <pc:spChg chg="mod">
          <ac:chgData name="" userId="96923c0a2263a17d" providerId="LiveId" clId="{E7B2DA63-7AFC-44EE-9280-CEAA58072871}" dt="2024-01-08T10:39:35.142" v="147" actId="1076"/>
          <ac:spMkLst>
            <pc:docMk/>
            <pc:sldMk cId="2129000678" sldId="276"/>
            <ac:spMk id="4" creationId="{48B5A419-47C4-2C79-06A2-2BCF998CBD22}"/>
          </ac:spMkLst>
        </pc:spChg>
      </pc:sldChg>
      <pc:sldChg chg="modSp">
        <pc:chgData name="" userId="96923c0a2263a17d" providerId="LiveId" clId="{E7B2DA63-7AFC-44EE-9280-CEAA58072871}" dt="2024-01-08T10:40:54.555" v="326" actId="20577"/>
        <pc:sldMkLst>
          <pc:docMk/>
          <pc:sldMk cId="210187252" sldId="277"/>
        </pc:sldMkLst>
        <pc:spChg chg="mod">
          <ac:chgData name="" userId="96923c0a2263a17d" providerId="LiveId" clId="{E7B2DA63-7AFC-44EE-9280-CEAA58072871}" dt="2024-01-08T10:40:54.555" v="326" actId="20577"/>
          <ac:spMkLst>
            <pc:docMk/>
            <pc:sldMk cId="210187252" sldId="277"/>
            <ac:spMk id="4" creationId="{48B5A419-47C4-2C79-06A2-2BCF998CBD22}"/>
          </ac:spMkLst>
        </pc:spChg>
      </pc:sldChg>
      <pc:sldChg chg="add ord">
        <pc:chgData name="" userId="96923c0a2263a17d" providerId="LiveId" clId="{E7B2DA63-7AFC-44EE-9280-CEAA58072871}" dt="2024-01-08T10:41:00.694" v="328"/>
        <pc:sldMkLst>
          <pc:docMk/>
          <pc:sldMk cId="774549136" sldId="278"/>
        </pc:sldMkLst>
      </pc:sldChg>
      <pc:sldChg chg="add ord">
        <pc:chgData name="" userId="96923c0a2263a17d" providerId="LiveId" clId="{E7B2DA63-7AFC-44EE-9280-CEAA58072871}" dt="2024-01-08T10:41:04.716" v="330"/>
        <pc:sldMkLst>
          <pc:docMk/>
          <pc:sldMk cId="1607057627" sldId="27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93641-A461-4A6D-8534-1C3A5C4965F5}" type="datetimeFigureOut">
              <a:rPr lang="en-US" smtClean="0"/>
              <a:t>3/20/24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94591F-A2DC-47BD-866A-29C40916E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65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290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5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61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D94591F-A2DC-47BD-866A-29C40916EE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040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A44CB2-A076-E0D5-701F-8426C942F9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C18A3B-A855-ED41-172A-EDDBC3DA6F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17F8C-5606-5514-7A33-E132381F1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B6CEDB-ECCF-187D-33EB-B2130090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0DB70-353D-6082-D0A1-7F323C7E3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715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B60AB-D434-46B7-75C4-FA20C72CB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B67A8-1911-D93A-F5DB-147EFDB7B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53D384-7CDF-C3DA-CF6B-FDDF17974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2880A-BA5F-AED5-7B91-B4B665484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0ECF1-9425-2CFD-13E2-FD232945D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4856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62CCE1-2BCA-4ECB-8F2E-7D00ED41D2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CBD91F-1ED4-D515-9101-FFB798952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DBFFD-4EB7-A57C-8ACC-5E5D7DD3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CCD3C-CAC8-9E2D-F663-042CBF501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22897-160F-DB26-7F51-978009043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13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973BD-D0D6-7D8D-26DD-A1FE08797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C120D4-E5C8-93E1-9E44-FAD015633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FE4A2-2381-E62C-DC4F-CE2DF109B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0F642-FA6C-68C3-E259-934D3D4D3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CEA35-130C-8D76-E195-25FA4ADEE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093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6857C3-C46D-6D4A-78DD-B5BE2FA45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F0BFC1-3015-C93F-75CB-1318CE51BB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AECC0-6384-DD55-586F-DEF7C7BE8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E793CD-2065-DD15-1177-A3A70E935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4DA07-F2AC-A358-2FC7-6D9D82DA2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9635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DD2EC-A16C-C5B3-CE61-2F7B48F30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5-F5FA-9C12-5C21-93B8033E60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13817B-3028-2915-3B92-B5B1396B7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A2582-BD04-17A3-651C-26CE91E61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541AC-80D7-9916-41C9-E4CE52582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BB01E-DFEC-2B8A-A18B-EA84CE4D2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05238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910E-40C7-8A23-B989-5860368CE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1697E0-6D16-5858-4921-A2918370BF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06706D-F111-A56C-4FBC-D8E841477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D27A6A-AC0A-75E9-C0F5-46AE08505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DAF523-94B0-1750-A774-88E4735B97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288F39-AA63-9AD3-657A-E6BC52736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8D7A56-D402-FB4B-E74B-C52D1F59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BE5453-D488-376E-800A-D4210AD5A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067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FD61B-3540-DC64-7ACB-8A95D4459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E7E185-22FC-0A22-5C16-7EB7B89F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9E5C7E-6CE2-783C-3B07-346F3724D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D8868B-6643-109A-89AA-4C181F39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010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B38485-A6D7-06A3-B7FE-2076378CB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89A2AC-9A66-14B0-7784-1D03CC505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A3A891-E0A6-6636-F2C4-549CFD5A5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36166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0945-89B3-CD0B-5AEA-E5A2B47465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D344FD-7AD2-8C8D-EFF3-0A68E0C61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ACA180-F318-18AE-B93C-FB1D6C48CD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F0742-BB8C-76CE-10CC-108D8B18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C538A-8CED-3304-E8F5-390753FF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41DDBC-EF64-5582-8346-23A834336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53586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F6D8C-C2B3-63E3-A719-F6D75CF3D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A7CE17-78BD-6AF2-93C3-EF565D0E7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831982-1439-CFBB-0F6D-C38260F4BA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4BE38-97ED-B8A3-DF75-D9B6B1D6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4DD71E-C9FD-BABA-5D9D-24A080819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304A-D4E4-85EA-952F-1AD4E1D04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92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048A59-A3CD-879B-ADD7-4D74685DA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8C79-1A20-69FF-85A0-F428BDDE6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7C9D4-40DD-225D-34C9-1EC677BC9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A9F71-9457-C945-A721-23C4C8D03712}" type="datetimeFigureOut">
              <a:rPr lang="en-DE" smtClean="0"/>
              <a:t>3/20/24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F6D84-0060-D0B4-42DB-905EC07A0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822D23-7A57-C06B-012D-DB9BFE182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A043-C8FE-2445-8781-7AC40F86A45C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34647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165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59177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دروغ و راستو می‌کنن قاطی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تا خراب کنند آنچه تو ساختی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Dorugh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rasto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mikonan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ghati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kharab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konand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anche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khasti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12804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78031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اما یک چیز را خوب می‌دونم من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noFill/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به کلام تو زنده شدم من</a:t>
            </a: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Ama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yek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chiz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ro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khub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midunam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man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kalame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to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zende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shodam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man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99393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Faghat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2162451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0822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64909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چه کسی زندگیم را دید؟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با لمسش حیاتی نو بخشید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Che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kasi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zendegiyam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ra did?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lamsash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hayati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no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bakhshid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64151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651583"/>
            <a:ext cx="12113443" cy="505131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چه کسی جانم را احیا کرد؟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آزادی را از آن ما کرد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Che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kasi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janam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ehya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kard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Azadi ra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az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aane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ma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kard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7550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Faghat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212900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02616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هستی نور در تاریکی 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هستی راه و راستی ما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hasti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nur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dar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tarikihaa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hasti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rah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rastiye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maa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7688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68603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تو هستی حیات و زندگی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چه کسی بخشد نجات به ما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hasti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hayat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o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zendegi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Che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kasi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bakhshad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nejat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be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maa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95472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1483448"/>
            <a:ext cx="12113443" cy="28401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فقط عیسی ، اونلی وان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20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Faghat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Isa , Only one</a:t>
            </a:r>
          </a:p>
        </p:txBody>
      </p:sp>
    </p:spTree>
    <p:extLst>
      <p:ext uri="{BB962C8B-B14F-4D97-AF65-F5344CB8AC3E}">
        <p14:creationId xmlns:p14="http://schemas.microsoft.com/office/powerpoint/2010/main" val="9450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721470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صداها بسیار ، راهها زیادن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برخی چون نجوا ، بعضی فریادن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Sedaha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besyar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raha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ziadan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Barkhi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chon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najva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bazi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faryadan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123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8B5A419-47C4-2C79-06A2-2BCF998CBD22}"/>
              </a:ext>
            </a:extLst>
          </p:cNvPr>
          <p:cNvSpPr/>
          <p:nvPr/>
        </p:nvSpPr>
        <p:spPr>
          <a:xfrm>
            <a:off x="39278" y="857174"/>
            <a:ext cx="12113443" cy="5143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گاهی یک طوفان ، گاهی یک عصیان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می‌خوان بدزدن امید و ایمان</a:t>
            </a:r>
            <a:endParaRPr lang="en-US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</a:pPr>
            <a:endParaRPr lang="fa-IR" sz="2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Gahi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yek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tufan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gahi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yek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osyan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Mikhan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bedozdan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,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omido</a:t>
            </a:r>
            <a:r>
              <a:rPr lang="en-US" sz="4800" b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800" b="1" dirty="0" err="1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iman</a:t>
            </a:r>
            <a:endParaRPr lang="fa-IR" sz="4800" b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2421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223</Words>
  <Application>Microsoft Macintosh PowerPoint</Application>
  <PresentationFormat>Widescreen</PresentationFormat>
  <Paragraphs>50</Paragraphs>
  <Slides>13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7</cp:revision>
  <dcterms:created xsi:type="dcterms:W3CDTF">2023-11-13T11:23:48Z</dcterms:created>
  <dcterms:modified xsi:type="dcterms:W3CDTF">2024-03-20T16:39:11Z</dcterms:modified>
</cp:coreProperties>
</file>