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63" r:id="rId6"/>
    <p:sldId id="264" r:id="rId7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19"/>
  </p:normalViewPr>
  <p:slideViewPr>
    <p:cSldViewPr snapToGrid="0">
      <p:cViewPr varScale="1">
        <p:scale>
          <a:sx n="93" d="100"/>
          <a:sy n="93" d="100"/>
        </p:scale>
        <p:origin x="216" y="2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E78F7180-FB04-1E48-BE3A-A446DC1A1EF8}"/>
    <pc:docChg chg="addSld delSld modSld sldOrd modMainMaster">
      <pc:chgData name="Niloofar Hosseini" userId="eb3e3110-2622-43cd-88f0-a4c46bd91734" providerId="ADAL" clId="{E78F7180-FB04-1E48-BE3A-A446DC1A1EF8}" dt="2023-11-13T12:07:45.138" v="48" actId="2696"/>
      <pc:docMkLst>
        <pc:docMk/>
      </pc:docMkLst>
      <pc:sldChg chg="addSp delSp modSp mod">
        <pc:chgData name="Niloofar Hosseini" userId="eb3e3110-2622-43cd-88f0-a4c46bd91734" providerId="ADAL" clId="{E78F7180-FB04-1E48-BE3A-A446DC1A1EF8}" dt="2023-11-13T12:05:41.294" v="28" actId="113"/>
        <pc:sldMkLst>
          <pc:docMk/>
          <pc:sldMk cId="0" sldId="256"/>
        </pc:sldMkLst>
        <pc:spChg chg="add del mod">
          <ac:chgData name="Niloofar Hosseini" userId="eb3e3110-2622-43cd-88f0-a4c46bd91734" providerId="ADAL" clId="{E78F7180-FB04-1E48-BE3A-A446DC1A1EF8}" dt="2023-11-13T12:05:26.502" v="27"/>
          <ac:spMkLst>
            <pc:docMk/>
            <pc:sldMk cId="0" sldId="256"/>
            <ac:spMk id="2" creationId="{BF7E44C0-4874-DC2E-BADF-D9660471C21B}"/>
          </ac:spMkLst>
        </pc:spChg>
        <pc:spChg chg="mod">
          <ac:chgData name="Niloofar Hosseini" userId="eb3e3110-2622-43cd-88f0-a4c46bd91734" providerId="ADAL" clId="{E78F7180-FB04-1E48-BE3A-A446DC1A1EF8}" dt="2023-11-13T12:05:41.294" v="28" actId="113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78F7180-FB04-1E48-BE3A-A446DC1A1EF8}" dt="2023-11-13T12:06:25.575" v="38" actId="255"/>
        <pc:sldMkLst>
          <pc:docMk/>
          <pc:sldMk cId="0" sldId="257"/>
        </pc:sldMkLst>
        <pc:spChg chg="mod">
          <ac:chgData name="Niloofar Hosseini" userId="eb3e3110-2622-43cd-88f0-a4c46bd91734" providerId="ADAL" clId="{E78F7180-FB04-1E48-BE3A-A446DC1A1EF8}" dt="2023-11-13T12:06:25.575" v="38" actId="255"/>
          <ac:spMkLst>
            <pc:docMk/>
            <pc:sldMk cId="0" sldId="257"/>
            <ac:spMk id="133" creationId="{00000000-0000-0000-0000-000000000000}"/>
          </ac:spMkLst>
        </pc:spChg>
      </pc:sldChg>
      <pc:sldChg chg="modSp mod ord">
        <pc:chgData name="Niloofar Hosseini" userId="eb3e3110-2622-43cd-88f0-a4c46bd91734" providerId="ADAL" clId="{E78F7180-FB04-1E48-BE3A-A446DC1A1EF8}" dt="2023-11-13T12:07:16.041" v="43" actId="20578"/>
        <pc:sldMkLst>
          <pc:docMk/>
          <pc:sldMk cId="0" sldId="258"/>
        </pc:sldMkLst>
        <pc:spChg chg="mod">
          <ac:chgData name="Niloofar Hosseini" userId="eb3e3110-2622-43cd-88f0-a4c46bd91734" providerId="ADAL" clId="{E78F7180-FB04-1E48-BE3A-A446DC1A1EF8}" dt="2023-11-13T12:07:04.195" v="40" actId="255"/>
          <ac:spMkLst>
            <pc:docMk/>
            <pc:sldMk cId="0" sldId="258"/>
            <ac:spMk id="138" creationId="{00000000-0000-0000-0000-000000000000}"/>
          </ac:spMkLst>
        </pc:spChg>
      </pc:sldChg>
      <pc:sldChg chg="ord setBg">
        <pc:chgData name="Niloofar Hosseini" userId="eb3e3110-2622-43cd-88f0-a4c46bd91734" providerId="ADAL" clId="{E78F7180-FB04-1E48-BE3A-A446DC1A1EF8}" dt="2023-11-13T12:07:43.862" v="47" actId="20578"/>
        <pc:sldMkLst>
          <pc:docMk/>
          <pc:sldMk cId="498058992" sldId="261"/>
        </pc:sldMkLst>
      </pc:sldChg>
      <pc:sldChg chg="del setBg">
        <pc:chgData name="Niloofar Hosseini" userId="eb3e3110-2622-43cd-88f0-a4c46bd91734" providerId="ADAL" clId="{E78F7180-FB04-1E48-BE3A-A446DC1A1EF8}" dt="2023-11-13T12:07:45.138" v="48" actId="2696"/>
        <pc:sldMkLst>
          <pc:docMk/>
          <pc:sldMk cId="2999566434" sldId="262"/>
        </pc:sldMkLst>
      </pc:sldChg>
      <pc:sldChg chg="add">
        <pc:chgData name="Niloofar Hosseini" userId="eb3e3110-2622-43cd-88f0-a4c46bd91734" providerId="ADAL" clId="{E78F7180-FB04-1E48-BE3A-A446DC1A1EF8}" dt="2023-11-13T12:07:13.311" v="42" actId="2890"/>
        <pc:sldMkLst>
          <pc:docMk/>
          <pc:sldMk cId="103106101" sldId="263"/>
        </pc:sldMkLst>
      </pc:sldChg>
      <pc:sldChg chg="add">
        <pc:chgData name="Niloofar Hosseini" userId="eb3e3110-2622-43cd-88f0-a4c46bd91734" providerId="ADAL" clId="{E78F7180-FB04-1E48-BE3A-A446DC1A1EF8}" dt="2023-11-13T12:07:42.335" v="46" actId="2890"/>
        <pc:sldMkLst>
          <pc:docMk/>
          <pc:sldMk cId="3568776296" sldId="264"/>
        </pc:sldMkLst>
      </pc:sldChg>
      <pc:sldChg chg="del">
        <pc:chgData name="Niloofar Hosseini" userId="eb3e3110-2622-43cd-88f0-a4c46bd91734" providerId="ADAL" clId="{E78F7180-FB04-1E48-BE3A-A446DC1A1EF8}" dt="2023-11-13T12:07:10.658" v="41" actId="2696"/>
        <pc:sldMkLst>
          <pc:docMk/>
          <pc:sldMk cId="2775964943" sldId="265"/>
        </pc:sldMkLst>
      </pc:sldChg>
      <pc:sldMasterChg chg="setBg modSldLayout">
        <pc:chgData name="Niloofar Hosseini" userId="eb3e3110-2622-43cd-88f0-a4c46bd91734" providerId="ADAL" clId="{E78F7180-FB04-1E48-BE3A-A446DC1A1EF8}" dt="2023-11-13T12:03:35.542" v="2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E78F7180-FB04-1E48-BE3A-A446DC1A1EF8}" dt="2023-11-13T12:03:35.542" v="2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7059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13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60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87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185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35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040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751011" y="609600"/>
            <a:ext cx="8676222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76222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141412" y="4732864"/>
            <a:ext cx="99060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979611" y="932112"/>
            <a:ext cx="8225943" cy="3164975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141412" y="5299603"/>
            <a:ext cx="99060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285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141412" y="3308580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141409" y="4777380"/>
            <a:ext cx="99060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899"/>
            <a:ext cx="3124200" cy="9905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 rot="5400000">
            <a:off x="7351354" y="2095142"/>
            <a:ext cx="5181601" cy="2210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22511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751013" y="3308580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751010" y="4777380"/>
            <a:ext cx="86868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799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7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429279" y="2658533"/>
            <a:ext cx="458893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141412" y="3243261"/>
            <a:ext cx="4876799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443132" y="2667000"/>
            <a:ext cx="460427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0612" y="3243261"/>
            <a:ext cx="4876801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03812" y="609600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7433732" y="-18288"/>
            <a:ext cx="3276599" cy="690371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742611" y="5883275"/>
            <a:ext cx="3225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05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-71919" y="0"/>
            <a:ext cx="12263919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2800" i="0" u="none" strike="noStrike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+mj-cs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اومدى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توى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دلم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وقتى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دلم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جونى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نداشت</a:t>
            </a:r>
            <a:endParaRPr lang="en-GB" sz="4500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+mj-cs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وقتى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كه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عاقبتم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هيچ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سر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و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سامونى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fa-IR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نداشت</a:t>
            </a:r>
            <a:endParaRPr lang="fa-IR" sz="4500" i="0" u="none" strike="noStrike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+mj-cs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اشك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fa-IR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چشمم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رو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گرفتى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شدى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درمون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fa-IR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دلم</a:t>
            </a:r>
            <a:endParaRPr lang="fa-IR" sz="4500" i="0" u="none" strike="noStrike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+mj-cs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هيچ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كسى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جز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تو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نگفت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چى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fa-IR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میگذره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توى</a:t>
            </a:r>
            <a:r>
              <a:rPr lang="en-US" sz="4500" i="0" u="none" strike="noStrike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 </a:t>
            </a:r>
            <a:r>
              <a:rPr lang="en-US" sz="4500" i="0" u="none" strike="noStrike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+mj-cs"/>
                <a:sym typeface="Times New Roman"/>
              </a:rPr>
              <a:t>دلم</a:t>
            </a:r>
            <a:endParaRPr lang="en-US" sz="4500" i="0" u="none" strike="noStrike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+mj-cs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0" y="-9624"/>
            <a:ext cx="12192000" cy="6867624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b="1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تنها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نيستم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هميشه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پيش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fa-IR" sz="4500" b="1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دردى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وقتى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باشى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تويى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درمون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en-US" sz="4500" b="1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تنها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نيستم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هميشه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پيش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en-US" sz="4500" b="1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ترسى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وقتى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باشى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تويى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كه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جون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en-US" sz="4500" b="1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بخشيدى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هرچى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گناه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كه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همه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شادى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كنند</a:t>
            </a:r>
            <a:endParaRPr lang="en-US" sz="4500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همه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آدمهاى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دنيا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آزادى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كنند</a:t>
            </a:r>
            <a:endParaRPr lang="en-US" sz="4500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بزرگى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خدايى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هميشه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لايقى</a:t>
            </a:r>
            <a:endParaRPr lang="en-US" sz="4500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مهيبى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عجيبى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آخر</a:t>
            </a:r>
            <a:r>
              <a:rPr lang="en-US" sz="4500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حقايقى</a:t>
            </a:r>
            <a:endParaRPr lang="en-US" sz="4500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0" y="-9624"/>
            <a:ext cx="12192000" cy="6867624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b="1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تنها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نيستم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هميشه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پيش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fa-IR" sz="4500" b="1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دردى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وقتى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باشى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تويى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درمون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en-US" sz="4500" b="1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تنها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نيستم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هميشه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پيش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en-US" sz="4500" b="1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ترسى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نيست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وقتى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باشى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تويى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كه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جون</a:t>
            </a:r>
            <a:r>
              <a:rPr lang="en-US" sz="4500" b="1" cap="non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 </a:t>
            </a:r>
            <a:r>
              <a:rPr lang="en-US" sz="4500" b="1" cap="non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  <a:sym typeface="Times New Roman"/>
              </a:rPr>
              <a:t>منى</a:t>
            </a:r>
            <a:endParaRPr lang="en-US" sz="4500" b="1" cap="non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10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776296"/>
      </p:ext>
    </p:extLst>
  </p:cSld>
  <p:clrMapOvr>
    <a:masterClrMapping/>
  </p:clrMapOvr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124</Words>
  <Application>Microsoft Macintosh PowerPoint</Application>
  <PresentationFormat>Widescreen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Arial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Niloofar Hosseini</cp:lastModifiedBy>
  <cp:revision>10</cp:revision>
  <dcterms:modified xsi:type="dcterms:W3CDTF">2023-11-13T12:07:48Z</dcterms:modified>
</cp:coreProperties>
</file>