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8" r:id="rId2"/>
    <p:sldId id="256" r:id="rId3"/>
    <p:sldId id="266" r:id="rId4"/>
    <p:sldId id="257" r:id="rId5"/>
    <p:sldId id="258" r:id="rId6"/>
    <p:sldId id="262" r:id="rId7"/>
    <p:sldId id="259" r:id="rId8"/>
    <p:sldId id="267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124" d="100"/>
          <a:sy n="124" d="100"/>
        </p:scale>
        <p:origin x="200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60E1F2DD-6B91-EC47-8965-41040382112A}"/>
    <pc:docChg chg="undo custSel addSld delSld modSld sldOrd modMainMaster">
      <pc:chgData name="Niloofar Hosseini" userId="eb3e3110-2622-43cd-88f0-a4c46bd91734" providerId="ADAL" clId="{60E1F2DD-6B91-EC47-8965-41040382112A}" dt="2023-11-13T15:12:20.342" v="731" actId="2696"/>
      <pc:docMkLst>
        <pc:docMk/>
      </pc:docMkLst>
      <pc:sldChg chg="addSp delSp modSp mod setBg">
        <pc:chgData name="Niloofar Hosseini" userId="eb3e3110-2622-43cd-88f0-a4c46bd91734" providerId="ADAL" clId="{60E1F2DD-6B91-EC47-8965-41040382112A}" dt="2023-11-13T15:05:51.392" v="190" actId="255"/>
        <pc:sldMkLst>
          <pc:docMk/>
          <pc:sldMk cId="0" sldId="256"/>
        </pc:sldMkLst>
        <pc:spChg chg="add del mod">
          <ac:chgData name="Niloofar Hosseini" userId="eb3e3110-2622-43cd-88f0-a4c46bd91734" providerId="ADAL" clId="{60E1F2DD-6B91-EC47-8965-41040382112A}" dt="2023-11-13T15:05:27.310" v="180"/>
          <ac:spMkLst>
            <pc:docMk/>
            <pc:sldMk cId="0" sldId="256"/>
            <ac:spMk id="2" creationId="{49865102-D70C-C1F8-68C9-3137FFD4CBD8}"/>
          </ac:spMkLst>
        </pc:spChg>
        <pc:spChg chg="mod">
          <ac:chgData name="Niloofar Hosseini" userId="eb3e3110-2622-43cd-88f0-a4c46bd91734" providerId="ADAL" clId="{60E1F2DD-6B91-EC47-8965-41040382112A}" dt="2023-11-13T15:05:51.392" v="190" actId="255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Niloofar Hosseini" userId="eb3e3110-2622-43cd-88f0-a4c46bd91734" providerId="ADAL" clId="{60E1F2DD-6B91-EC47-8965-41040382112A}" dt="2023-11-13T15:08:19.507" v="377" actId="403"/>
        <pc:sldMkLst>
          <pc:docMk/>
          <pc:sldMk cId="0" sldId="257"/>
        </pc:sldMkLst>
        <pc:spChg chg="mod">
          <ac:chgData name="Niloofar Hosseini" userId="eb3e3110-2622-43cd-88f0-a4c46bd91734" providerId="ADAL" clId="{60E1F2DD-6B91-EC47-8965-41040382112A}" dt="2023-11-13T15:08:19.507" v="377" actId="403"/>
          <ac:spMkLst>
            <pc:docMk/>
            <pc:sldMk cId="0" sldId="257"/>
            <ac:spMk id="89" creationId="{00000000-0000-0000-0000-000000000000}"/>
          </ac:spMkLst>
        </pc:spChg>
      </pc:sldChg>
      <pc:sldChg chg="modSp mod">
        <pc:chgData name="Niloofar Hosseini" userId="eb3e3110-2622-43cd-88f0-a4c46bd91734" providerId="ADAL" clId="{60E1F2DD-6B91-EC47-8965-41040382112A}" dt="2023-11-13T15:09:37.030" v="455" actId="113"/>
        <pc:sldMkLst>
          <pc:docMk/>
          <pc:sldMk cId="0" sldId="258"/>
        </pc:sldMkLst>
        <pc:spChg chg="mod">
          <ac:chgData name="Niloofar Hosseini" userId="eb3e3110-2622-43cd-88f0-a4c46bd91734" providerId="ADAL" clId="{60E1F2DD-6B91-EC47-8965-41040382112A}" dt="2023-11-13T15:09:37.030" v="455" actId="113"/>
          <ac:spMkLst>
            <pc:docMk/>
            <pc:sldMk cId="0" sldId="258"/>
            <ac:spMk id="94" creationId="{00000000-0000-0000-0000-000000000000}"/>
          </ac:spMkLst>
        </pc:spChg>
      </pc:sldChg>
      <pc:sldChg chg="modSp mod">
        <pc:chgData name="Niloofar Hosseini" userId="eb3e3110-2622-43cd-88f0-a4c46bd91734" providerId="ADAL" clId="{60E1F2DD-6B91-EC47-8965-41040382112A}" dt="2023-11-13T15:11:45.551" v="697" actId="255"/>
        <pc:sldMkLst>
          <pc:docMk/>
          <pc:sldMk cId="0" sldId="259"/>
        </pc:sldMkLst>
        <pc:spChg chg="mod">
          <ac:chgData name="Niloofar Hosseini" userId="eb3e3110-2622-43cd-88f0-a4c46bd91734" providerId="ADAL" clId="{60E1F2DD-6B91-EC47-8965-41040382112A}" dt="2023-11-13T15:11:45.551" v="697" actId="255"/>
          <ac:spMkLst>
            <pc:docMk/>
            <pc:sldMk cId="0" sldId="259"/>
            <ac:spMk id="99" creationId="{00000000-0000-0000-0000-000000000000}"/>
          </ac:spMkLst>
        </pc:spChg>
      </pc:sldChg>
      <pc:sldChg chg="modSp del mod">
        <pc:chgData name="Niloofar Hosseini" userId="eb3e3110-2622-43cd-88f0-a4c46bd91734" providerId="ADAL" clId="{60E1F2DD-6B91-EC47-8965-41040382112A}" dt="2023-11-13T15:05:27.839" v="181" actId="2696"/>
        <pc:sldMkLst>
          <pc:docMk/>
          <pc:sldMk cId="2435216303" sldId="260"/>
        </pc:sldMkLst>
        <pc:spChg chg="mod">
          <ac:chgData name="Niloofar Hosseini" userId="eb3e3110-2622-43cd-88f0-a4c46bd91734" providerId="ADAL" clId="{60E1F2DD-6B91-EC47-8965-41040382112A}" dt="2023-11-13T15:05:25.386" v="178" actId="20577"/>
          <ac:spMkLst>
            <pc:docMk/>
            <pc:sldMk cId="2435216303" sldId="260"/>
            <ac:spMk id="84" creationId="{00000000-0000-0000-0000-000000000000}"/>
          </ac:spMkLst>
        </pc:spChg>
      </pc:sldChg>
      <pc:sldChg chg="del">
        <pc:chgData name="Niloofar Hosseini" userId="eb3e3110-2622-43cd-88f0-a4c46bd91734" providerId="ADAL" clId="{60E1F2DD-6B91-EC47-8965-41040382112A}" dt="2023-11-13T15:08:25.127" v="378" actId="2696"/>
        <pc:sldMkLst>
          <pc:docMk/>
          <pc:sldMk cId="1648895042" sldId="261"/>
        </pc:sldMkLst>
      </pc:sldChg>
      <pc:sldChg chg="modSp mod">
        <pc:chgData name="Niloofar Hosseini" userId="eb3e3110-2622-43cd-88f0-a4c46bd91734" providerId="ADAL" clId="{60E1F2DD-6B91-EC47-8965-41040382112A}" dt="2023-11-13T15:10:28.456" v="521" actId="255"/>
        <pc:sldMkLst>
          <pc:docMk/>
          <pc:sldMk cId="976952423" sldId="262"/>
        </pc:sldMkLst>
        <pc:spChg chg="mod">
          <ac:chgData name="Niloofar Hosseini" userId="eb3e3110-2622-43cd-88f0-a4c46bd91734" providerId="ADAL" clId="{60E1F2DD-6B91-EC47-8965-41040382112A}" dt="2023-11-13T15:10:28.456" v="521" actId="255"/>
          <ac:spMkLst>
            <pc:docMk/>
            <pc:sldMk cId="976952423" sldId="262"/>
            <ac:spMk id="94" creationId="{00000000-0000-0000-0000-000000000000}"/>
          </ac:spMkLst>
        </pc:spChg>
      </pc:sldChg>
      <pc:sldChg chg="del">
        <pc:chgData name="Niloofar Hosseini" userId="eb3e3110-2622-43cd-88f0-a4c46bd91734" providerId="ADAL" clId="{60E1F2DD-6B91-EC47-8965-41040382112A}" dt="2023-11-13T15:11:56.706" v="698" actId="2696"/>
        <pc:sldMkLst>
          <pc:docMk/>
          <pc:sldMk cId="3761163320" sldId="263"/>
        </pc:sldMkLst>
      </pc:sldChg>
      <pc:sldChg chg="del setBg">
        <pc:chgData name="Niloofar Hosseini" userId="eb3e3110-2622-43cd-88f0-a4c46bd91734" providerId="ADAL" clId="{60E1F2DD-6B91-EC47-8965-41040382112A}" dt="2023-11-13T15:12:20.342" v="731" actId="2696"/>
        <pc:sldMkLst>
          <pc:docMk/>
          <pc:sldMk cId="792454179" sldId="264"/>
        </pc:sldMkLst>
      </pc:sldChg>
      <pc:sldChg chg="ord setBg">
        <pc:chgData name="Niloofar Hosseini" userId="eb3e3110-2622-43cd-88f0-a4c46bd91734" providerId="ADAL" clId="{60E1F2DD-6B91-EC47-8965-41040382112A}" dt="2023-11-13T15:12:19.313" v="730" actId="20578"/>
        <pc:sldMkLst>
          <pc:docMk/>
          <pc:sldMk cId="3497604943" sldId="265"/>
        </pc:sldMkLst>
      </pc:sldChg>
      <pc:sldChg chg="modSp add mod">
        <pc:chgData name="Niloofar Hosseini" userId="eb3e3110-2622-43cd-88f0-a4c46bd91734" providerId="ADAL" clId="{60E1F2DD-6B91-EC47-8965-41040382112A}" dt="2023-11-13T15:06:24.493" v="273" actId="20577"/>
        <pc:sldMkLst>
          <pc:docMk/>
          <pc:sldMk cId="1301175860" sldId="266"/>
        </pc:sldMkLst>
        <pc:spChg chg="mod">
          <ac:chgData name="Niloofar Hosseini" userId="eb3e3110-2622-43cd-88f0-a4c46bd91734" providerId="ADAL" clId="{60E1F2DD-6B91-EC47-8965-41040382112A}" dt="2023-11-13T15:06:24.493" v="273" actId="20577"/>
          <ac:spMkLst>
            <pc:docMk/>
            <pc:sldMk cId="1301175860" sldId="266"/>
            <ac:spMk id="84" creationId="{00000000-0000-0000-0000-000000000000}"/>
          </ac:spMkLst>
        </pc:spChg>
      </pc:sldChg>
      <pc:sldChg chg="modSp add mod">
        <pc:chgData name="Niloofar Hosseini" userId="eb3e3110-2622-43cd-88f0-a4c46bd91734" providerId="ADAL" clId="{60E1F2DD-6B91-EC47-8965-41040382112A}" dt="2023-11-13T15:12:11.429" v="728" actId="403"/>
        <pc:sldMkLst>
          <pc:docMk/>
          <pc:sldMk cId="2779447604" sldId="267"/>
        </pc:sldMkLst>
        <pc:spChg chg="mod">
          <ac:chgData name="Niloofar Hosseini" userId="eb3e3110-2622-43cd-88f0-a4c46bd91734" providerId="ADAL" clId="{60E1F2DD-6B91-EC47-8965-41040382112A}" dt="2023-11-13T15:12:11.429" v="728" actId="403"/>
          <ac:spMkLst>
            <pc:docMk/>
            <pc:sldMk cId="2779447604" sldId="267"/>
            <ac:spMk id="99" creationId="{00000000-0000-0000-0000-000000000000}"/>
          </ac:spMkLst>
        </pc:spChg>
      </pc:sldChg>
      <pc:sldChg chg="add">
        <pc:chgData name="Niloofar Hosseini" userId="eb3e3110-2622-43cd-88f0-a4c46bd91734" providerId="ADAL" clId="{60E1F2DD-6B91-EC47-8965-41040382112A}" dt="2023-11-13T15:12:17.486" v="729" actId="2890"/>
        <pc:sldMkLst>
          <pc:docMk/>
          <pc:sldMk cId="760255606" sldId="268"/>
        </pc:sldMkLst>
      </pc:sldChg>
      <pc:sldMasterChg chg="setBg modSldLayout">
        <pc:chgData name="Niloofar Hosseini" userId="eb3e3110-2622-43cd-88f0-a4c46bd91734" providerId="ADAL" clId="{60E1F2DD-6B91-EC47-8965-41040382112A}" dt="2023-11-13T15:02:31.216" v="9"/>
        <pc:sldMasterMkLst>
          <pc:docMk/>
          <pc:sldMasterMk cId="0" sldId="2147483659"/>
        </pc:sldMasterMkLst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48"/>
          </pc:sldLayoutMkLst>
        </pc:sldLayoutChg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49"/>
          </pc:sldLayoutMkLst>
        </pc:sldLayoutChg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50"/>
          </pc:sldLayoutMkLst>
        </pc:sldLayoutChg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51"/>
          </pc:sldLayoutMkLst>
        </pc:sldLayoutChg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52"/>
          </pc:sldLayoutMkLst>
        </pc:sldLayoutChg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53"/>
          </pc:sldLayoutMkLst>
        </pc:sldLayoutChg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54"/>
          </pc:sldLayoutMkLst>
        </pc:sldLayoutChg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55"/>
          </pc:sldLayoutMkLst>
        </pc:sldLayoutChg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56"/>
          </pc:sldLayoutMkLst>
        </pc:sldLayoutChg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57"/>
          </pc:sldLayoutMkLst>
        </pc:sldLayoutChg>
        <pc:sldLayoutChg chg="setBg">
          <pc:chgData name="Niloofar Hosseini" userId="eb3e3110-2622-43cd-88f0-a4c46bd91734" providerId="ADAL" clId="{60E1F2DD-6B91-EC47-8965-41040382112A}" dt="2023-11-13T15:02:31.216" v="9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6662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8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37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0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19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64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163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754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8634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8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Are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Area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25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endParaRPr lang="fa-IR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5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از </a:t>
            </a:r>
            <a:r>
              <a:rPr lang="fa-IR" sz="5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دولوروسا</a:t>
            </a:r>
            <a:r>
              <a:rPr lang="fa-IR" sz="5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تا </a:t>
            </a:r>
            <a:r>
              <a:rPr lang="fa-IR" sz="5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جلجتا</a:t>
            </a:r>
            <a:endParaRPr lang="fa-IR" sz="5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5000" i="0" u="none" strike="noStrike" cap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خون می </a:t>
            </a:r>
            <a:r>
              <a:rPr lang="fa-IR" sz="5000" i="0" u="none" strike="noStrike" cap="none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چکید</a:t>
            </a:r>
            <a:endParaRPr lang="fa-IR" sz="5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5000" i="0" u="none" strike="noStrike" cap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خون </a:t>
            </a:r>
            <a:r>
              <a:rPr lang="fa-IR" sz="5000" i="0" u="none" strike="noStrike" cap="none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شاهم</a:t>
            </a:r>
            <a:r>
              <a:rPr lang="fa-IR" sz="5000" i="0" u="none" strike="noStrike" cap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عیسی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endParaRPr lang="fa-IR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5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در </a:t>
            </a:r>
            <a:r>
              <a:rPr lang="fa-IR" sz="5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طولِ</a:t>
            </a:r>
            <a:r>
              <a:rPr lang="fa-IR" sz="5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راه ، کشید درد گناه</a:t>
            </a: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5000" i="0" u="none" strike="noStrike" cap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این </a:t>
            </a:r>
            <a:r>
              <a:rPr lang="fa-IR" sz="5000" i="0" u="none" strike="noStrike" cap="none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مَرد</a:t>
            </a:r>
            <a:r>
              <a:rPr lang="fa-IR" sz="5000" i="0" u="none" strike="noStrike" cap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، </a:t>
            </a:r>
            <a:r>
              <a:rPr lang="fa-IR" sz="5000" i="0" u="none" strike="noStrike" cap="none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دردآشناست</a:t>
            </a:r>
            <a:endParaRPr lang="fa-IR" sz="5000" i="0" u="none" strike="noStrike" cap="none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5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نام شاه من عیساست</a:t>
            </a:r>
            <a:endParaRPr lang="fa-IR" sz="5000" i="0" u="none" strike="noStrike" cap="none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117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" y="20548"/>
            <a:ext cx="12192000" cy="683745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endParaRPr lang="en-GB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با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عشق مصلوب شد</a:t>
            </a: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، 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تَـنِ او كوفته شد </a:t>
            </a:r>
            <a:endParaRPr sz="4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لـِـه</a:t>
            </a: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</a:t>
            </a:r>
            <a:r>
              <a:rPr lang="fa-IR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گـشت</a:t>
            </a: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زير درد</a:t>
            </a: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، </a:t>
            </a: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با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آه</a:t>
            </a: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</a:t>
            </a: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تنيده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شد 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این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عشق </a:t>
            </a: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خونبهاست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، </a:t>
            </a: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این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خون </a:t>
            </a: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گرانبهاست</a:t>
            </a:r>
            <a:endParaRPr lang="ar-SA" sz="4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این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</a:t>
            </a: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نیست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</a:t>
            </a: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پایان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</a:t>
            </a: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کار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او ، </a:t>
            </a: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گوش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</a:t>
            </a:r>
            <a:r>
              <a:rPr lang="ar-SA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کن</a:t>
            </a:r>
            <a:r>
              <a:rPr lang="ar-SA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0" y="20548"/>
            <a:ext cx="12191999" cy="683745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endParaRPr lang="fa-IR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بر ترس از مرگ ، پیروز شد آخر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به جای من نوشید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پیاله‌ی</a:t>
            </a: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خشم پدر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0" y="-20548"/>
            <a:ext cx="12191999" cy="687854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endParaRPr lang="fa-IR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رفت درون قبر ، اما آنجا نماند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برخاست روز سوم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تا ابد میان ماست</a:t>
            </a:r>
            <a:endParaRPr lang="ar-SA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695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0" y="10274"/>
            <a:ext cx="12192000" cy="684772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 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یک روز </a:t>
            </a:r>
            <a:r>
              <a:rPr lang="fa-IR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آوایش</a:t>
            </a: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عاشق کرد مرا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از این عشق در </a:t>
            </a:r>
            <a:r>
              <a:rPr lang="fa-IR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بندم</a:t>
            </a: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، در این بند آزادم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او گفت هر روزه بردار </a:t>
            </a:r>
            <a:r>
              <a:rPr lang="fa-IR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صلیبت</a:t>
            </a: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را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5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این است مسیر من ، هر روز به </a:t>
            </a:r>
            <a:r>
              <a:rPr lang="fa-IR" sz="45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جلجتا</a:t>
            </a:r>
            <a:endParaRPr lang="fa-IR" sz="4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0" y="10274"/>
            <a:ext cx="12192000" cy="684772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 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چون شاه من عیساست</a:t>
            </a:r>
          </a:p>
        </p:txBody>
      </p:sp>
    </p:spTree>
    <p:extLst>
      <p:ext uri="{BB962C8B-B14F-4D97-AF65-F5344CB8AC3E}">
        <p14:creationId xmlns:p14="http://schemas.microsoft.com/office/powerpoint/2010/main" val="277944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60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126</Words>
  <Application>Microsoft Macintosh PowerPoint</Application>
  <PresentationFormat>Widescreen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 Hosseini</cp:lastModifiedBy>
  <cp:revision>12</cp:revision>
  <dcterms:modified xsi:type="dcterms:W3CDTF">2023-11-13T15:12:53Z</dcterms:modified>
</cp:coreProperties>
</file>