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67" r:id="rId2"/>
    <p:sldId id="256" r:id="rId3"/>
    <p:sldId id="260" r:id="rId4"/>
    <p:sldId id="257" r:id="rId5"/>
    <p:sldId id="268" r:id="rId6"/>
    <p:sldId id="269" r:id="rId7"/>
    <p:sldId id="259" r:id="rId8"/>
    <p:sldId id="264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719"/>
  </p:normalViewPr>
  <p:slideViewPr>
    <p:cSldViewPr snapToGrid="0">
      <p:cViewPr varScale="1">
        <p:scale>
          <a:sx n="124" d="100"/>
          <a:sy n="124" d="100"/>
        </p:scale>
        <p:origin x="200" y="1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31DC63F-CC3C-B34A-AE73-57407C7B4B79}"/>
    <pc:docChg chg="addSld delSld modSld sldOrd modMainMaster">
      <pc:chgData name="Niloofar Hosseini" userId="eb3e3110-2622-43cd-88f0-a4c46bd91734" providerId="ADAL" clId="{C31DC63F-CC3C-B34A-AE73-57407C7B4B79}" dt="2023-11-13T14:49:16.910" v="181"/>
      <pc:docMkLst>
        <pc:docMk/>
      </pc:docMkLst>
      <pc:sldChg chg="addSp delSp modSp mod">
        <pc:chgData name="Niloofar Hosseini" userId="eb3e3110-2622-43cd-88f0-a4c46bd91734" providerId="ADAL" clId="{C31DC63F-CC3C-B34A-AE73-57407C7B4B79}" dt="2023-11-13T14:46:46.315" v="59"/>
        <pc:sldMkLst>
          <pc:docMk/>
          <pc:sldMk cId="0" sldId="256"/>
        </pc:sldMkLst>
        <pc:spChg chg="add del mod">
          <ac:chgData name="Niloofar Hosseini" userId="eb3e3110-2622-43cd-88f0-a4c46bd91734" providerId="ADAL" clId="{C31DC63F-CC3C-B34A-AE73-57407C7B4B79}" dt="2023-11-13T14:46:46.315" v="59"/>
          <ac:spMkLst>
            <pc:docMk/>
            <pc:sldMk cId="0" sldId="256"/>
            <ac:spMk id="2" creationId="{3E12ED79-74C0-524F-8A37-398FA1BC4431}"/>
          </ac:spMkLst>
        </pc:spChg>
        <pc:spChg chg="mod">
          <ac:chgData name="Niloofar Hosseini" userId="eb3e3110-2622-43cd-88f0-a4c46bd91734" providerId="ADAL" clId="{C31DC63F-CC3C-B34A-AE73-57407C7B4B79}" dt="2023-11-13T14:46:38.091" v="57" actId="255"/>
          <ac:spMkLst>
            <pc:docMk/>
            <pc:sldMk cId="0" sldId="256"/>
            <ac:spMk id="84" creationId="{00000000-0000-0000-0000-000000000000}"/>
          </ac:spMkLst>
        </pc:spChg>
      </pc:sldChg>
      <pc:sldChg chg="modSp mod">
        <pc:chgData name="Niloofar Hosseini" userId="eb3e3110-2622-43cd-88f0-a4c46bd91734" providerId="ADAL" clId="{C31DC63F-CC3C-B34A-AE73-57407C7B4B79}" dt="2023-11-13T14:48:09.205" v="166" actId="255"/>
        <pc:sldMkLst>
          <pc:docMk/>
          <pc:sldMk cId="0" sldId="257"/>
        </pc:sldMkLst>
        <pc:spChg chg="mod">
          <ac:chgData name="Niloofar Hosseini" userId="eb3e3110-2622-43cd-88f0-a4c46bd91734" providerId="ADAL" clId="{C31DC63F-CC3C-B34A-AE73-57407C7B4B79}" dt="2023-11-13T14:48:09.205" v="166" actId="255"/>
          <ac:spMkLst>
            <pc:docMk/>
            <pc:sldMk cId="0" sldId="257"/>
            <ac:spMk id="89" creationId="{00000000-0000-0000-0000-000000000000}"/>
          </ac:spMkLst>
        </pc:spChg>
      </pc:sldChg>
      <pc:sldChg chg="modSp mod">
        <pc:chgData name="Niloofar Hosseini" userId="eb3e3110-2622-43cd-88f0-a4c46bd91734" providerId="ADAL" clId="{C31DC63F-CC3C-B34A-AE73-57407C7B4B79}" dt="2023-11-13T14:49:16.910" v="181"/>
        <pc:sldMkLst>
          <pc:docMk/>
          <pc:sldMk cId="0" sldId="259"/>
        </pc:sldMkLst>
        <pc:spChg chg="mod">
          <ac:chgData name="Niloofar Hosseini" userId="eb3e3110-2622-43cd-88f0-a4c46bd91734" providerId="ADAL" clId="{C31DC63F-CC3C-B34A-AE73-57407C7B4B79}" dt="2023-11-13T14:49:16.910" v="181"/>
          <ac:spMkLst>
            <pc:docMk/>
            <pc:sldMk cId="0" sldId="259"/>
            <ac:spMk id="99" creationId="{00000000-0000-0000-0000-000000000000}"/>
          </ac:spMkLst>
        </pc:spChg>
      </pc:sldChg>
      <pc:sldChg chg="modSp mod">
        <pc:chgData name="Niloofar Hosseini" userId="eb3e3110-2622-43cd-88f0-a4c46bd91734" providerId="ADAL" clId="{C31DC63F-CC3C-B34A-AE73-57407C7B4B79}" dt="2023-11-13T14:47:44.378" v="160" actId="255"/>
        <pc:sldMkLst>
          <pc:docMk/>
          <pc:sldMk cId="1849886571" sldId="260"/>
        </pc:sldMkLst>
        <pc:spChg chg="mod">
          <ac:chgData name="Niloofar Hosseini" userId="eb3e3110-2622-43cd-88f0-a4c46bd91734" providerId="ADAL" clId="{C31DC63F-CC3C-B34A-AE73-57407C7B4B79}" dt="2023-11-13T14:47:44.378" v="160" actId="255"/>
          <ac:spMkLst>
            <pc:docMk/>
            <pc:sldMk cId="1849886571" sldId="260"/>
            <ac:spMk id="84" creationId="{00000000-0000-0000-0000-000000000000}"/>
          </ac:spMkLst>
        </pc:spChg>
      </pc:sldChg>
      <pc:sldChg chg="del setBg">
        <pc:chgData name="Niloofar Hosseini" userId="eb3e3110-2622-43cd-88f0-a4c46bd91734" providerId="ADAL" clId="{C31DC63F-CC3C-B34A-AE73-57407C7B4B79}" dt="2023-11-13T14:45:00.176" v="7" actId="2696"/>
        <pc:sldMkLst>
          <pc:docMk/>
          <pc:sldMk cId="3312936030" sldId="263"/>
        </pc:sldMkLst>
      </pc:sldChg>
      <pc:sldChg chg="ord setBg">
        <pc:chgData name="Niloofar Hosseini" userId="eb3e3110-2622-43cd-88f0-a4c46bd91734" providerId="ADAL" clId="{C31DC63F-CC3C-B34A-AE73-57407C7B4B79}" dt="2023-11-13T14:44:59.122" v="6" actId="20578"/>
        <pc:sldMkLst>
          <pc:docMk/>
          <pc:sldMk cId="97989061" sldId="264"/>
        </pc:sldMkLst>
      </pc:sldChg>
      <pc:sldChg chg="del">
        <pc:chgData name="Niloofar Hosseini" userId="eb3e3110-2622-43cd-88f0-a4c46bd91734" providerId="ADAL" clId="{C31DC63F-CC3C-B34A-AE73-57407C7B4B79}" dt="2023-11-13T14:48:31.382" v="169" actId="2696"/>
        <pc:sldMkLst>
          <pc:docMk/>
          <pc:sldMk cId="3912519512" sldId="265"/>
        </pc:sldMkLst>
      </pc:sldChg>
      <pc:sldChg chg="del">
        <pc:chgData name="Niloofar Hosseini" userId="eb3e3110-2622-43cd-88f0-a4c46bd91734" providerId="ADAL" clId="{C31DC63F-CC3C-B34A-AE73-57407C7B4B79}" dt="2023-11-13T14:48:37.431" v="172" actId="2696"/>
        <pc:sldMkLst>
          <pc:docMk/>
          <pc:sldMk cId="176639666" sldId="266"/>
        </pc:sldMkLst>
      </pc:sldChg>
      <pc:sldChg chg="add">
        <pc:chgData name="Niloofar Hosseini" userId="eb3e3110-2622-43cd-88f0-a4c46bd91734" providerId="ADAL" clId="{C31DC63F-CC3C-B34A-AE73-57407C7B4B79}" dt="2023-11-13T14:44:58.047" v="5" actId="2890"/>
        <pc:sldMkLst>
          <pc:docMk/>
          <pc:sldMk cId="3400480353" sldId="267"/>
        </pc:sldMkLst>
      </pc:sldChg>
      <pc:sldChg chg="add ord">
        <pc:chgData name="Niloofar Hosseini" userId="eb3e3110-2622-43cd-88f0-a4c46bd91734" providerId="ADAL" clId="{C31DC63F-CC3C-B34A-AE73-57407C7B4B79}" dt="2023-11-13T14:48:30.252" v="168" actId="20578"/>
        <pc:sldMkLst>
          <pc:docMk/>
          <pc:sldMk cId="3028193448" sldId="268"/>
        </pc:sldMkLst>
      </pc:sldChg>
      <pc:sldChg chg="add ord">
        <pc:chgData name="Niloofar Hosseini" userId="eb3e3110-2622-43cd-88f0-a4c46bd91734" providerId="ADAL" clId="{C31DC63F-CC3C-B34A-AE73-57407C7B4B79}" dt="2023-11-13T14:48:36.103" v="171" actId="20578"/>
        <pc:sldMkLst>
          <pc:docMk/>
          <pc:sldMk cId="4268983374" sldId="269"/>
        </pc:sldMkLst>
      </pc:sldChg>
      <pc:sldMasterChg chg="setBg modSldLayout">
        <pc:chgData name="Niloofar Hosseini" userId="eb3e3110-2622-43cd-88f0-a4c46bd91734" providerId="ADAL" clId="{C31DC63F-CC3C-B34A-AE73-57407C7B4B79}" dt="2023-11-13T14:44:44.722" v="2"/>
        <pc:sldMasterMkLst>
          <pc:docMk/>
          <pc:sldMasterMk cId="0" sldId="2147483659"/>
        </pc:sldMasterMkLst>
        <pc:sldLayoutChg chg="setBg">
          <pc:chgData name="Niloofar Hosseini" userId="eb3e3110-2622-43cd-88f0-a4c46bd91734" providerId="ADAL" clId="{C31DC63F-CC3C-B34A-AE73-57407C7B4B79}" dt="2023-11-13T14:44:44.722" v="2"/>
          <pc:sldLayoutMkLst>
            <pc:docMk/>
            <pc:sldMasterMk cId="0" sldId="2147483659"/>
            <pc:sldLayoutMk cId="0" sldId="2147483648"/>
          </pc:sldLayoutMkLst>
        </pc:sldLayoutChg>
        <pc:sldLayoutChg chg="setBg">
          <pc:chgData name="Niloofar Hosseini" userId="eb3e3110-2622-43cd-88f0-a4c46bd91734" providerId="ADAL" clId="{C31DC63F-CC3C-B34A-AE73-57407C7B4B79}" dt="2023-11-13T14:44:44.722" v="2"/>
          <pc:sldLayoutMkLst>
            <pc:docMk/>
            <pc:sldMasterMk cId="0" sldId="2147483659"/>
            <pc:sldLayoutMk cId="0" sldId="2147483649"/>
          </pc:sldLayoutMkLst>
        </pc:sldLayoutChg>
        <pc:sldLayoutChg chg="setBg">
          <pc:chgData name="Niloofar Hosseini" userId="eb3e3110-2622-43cd-88f0-a4c46bd91734" providerId="ADAL" clId="{C31DC63F-CC3C-B34A-AE73-57407C7B4B79}" dt="2023-11-13T14:44:44.722" v="2"/>
          <pc:sldLayoutMkLst>
            <pc:docMk/>
            <pc:sldMasterMk cId="0" sldId="2147483659"/>
            <pc:sldLayoutMk cId="0" sldId="2147483650"/>
          </pc:sldLayoutMkLst>
        </pc:sldLayoutChg>
        <pc:sldLayoutChg chg="setBg">
          <pc:chgData name="Niloofar Hosseini" userId="eb3e3110-2622-43cd-88f0-a4c46bd91734" providerId="ADAL" clId="{C31DC63F-CC3C-B34A-AE73-57407C7B4B79}" dt="2023-11-13T14:44:44.722" v="2"/>
          <pc:sldLayoutMkLst>
            <pc:docMk/>
            <pc:sldMasterMk cId="0" sldId="2147483659"/>
            <pc:sldLayoutMk cId="0" sldId="2147483651"/>
          </pc:sldLayoutMkLst>
        </pc:sldLayoutChg>
        <pc:sldLayoutChg chg="setBg">
          <pc:chgData name="Niloofar Hosseini" userId="eb3e3110-2622-43cd-88f0-a4c46bd91734" providerId="ADAL" clId="{C31DC63F-CC3C-B34A-AE73-57407C7B4B79}" dt="2023-11-13T14:44:44.722" v="2"/>
          <pc:sldLayoutMkLst>
            <pc:docMk/>
            <pc:sldMasterMk cId="0" sldId="2147483659"/>
            <pc:sldLayoutMk cId="0" sldId="2147483652"/>
          </pc:sldLayoutMkLst>
        </pc:sldLayoutChg>
        <pc:sldLayoutChg chg="setBg">
          <pc:chgData name="Niloofar Hosseini" userId="eb3e3110-2622-43cd-88f0-a4c46bd91734" providerId="ADAL" clId="{C31DC63F-CC3C-B34A-AE73-57407C7B4B79}" dt="2023-11-13T14:44:44.722" v="2"/>
          <pc:sldLayoutMkLst>
            <pc:docMk/>
            <pc:sldMasterMk cId="0" sldId="2147483659"/>
            <pc:sldLayoutMk cId="0" sldId="2147483653"/>
          </pc:sldLayoutMkLst>
        </pc:sldLayoutChg>
        <pc:sldLayoutChg chg="setBg">
          <pc:chgData name="Niloofar Hosseini" userId="eb3e3110-2622-43cd-88f0-a4c46bd91734" providerId="ADAL" clId="{C31DC63F-CC3C-B34A-AE73-57407C7B4B79}" dt="2023-11-13T14:44:44.722" v="2"/>
          <pc:sldLayoutMkLst>
            <pc:docMk/>
            <pc:sldMasterMk cId="0" sldId="2147483659"/>
            <pc:sldLayoutMk cId="0" sldId="2147483654"/>
          </pc:sldLayoutMkLst>
        </pc:sldLayoutChg>
        <pc:sldLayoutChg chg="setBg">
          <pc:chgData name="Niloofar Hosseini" userId="eb3e3110-2622-43cd-88f0-a4c46bd91734" providerId="ADAL" clId="{C31DC63F-CC3C-B34A-AE73-57407C7B4B79}" dt="2023-11-13T14:44:44.722" v="2"/>
          <pc:sldLayoutMkLst>
            <pc:docMk/>
            <pc:sldMasterMk cId="0" sldId="2147483659"/>
            <pc:sldLayoutMk cId="0" sldId="2147483655"/>
          </pc:sldLayoutMkLst>
        </pc:sldLayoutChg>
        <pc:sldLayoutChg chg="setBg">
          <pc:chgData name="Niloofar Hosseini" userId="eb3e3110-2622-43cd-88f0-a4c46bd91734" providerId="ADAL" clId="{C31DC63F-CC3C-B34A-AE73-57407C7B4B79}" dt="2023-11-13T14:44:44.722" v="2"/>
          <pc:sldLayoutMkLst>
            <pc:docMk/>
            <pc:sldMasterMk cId="0" sldId="2147483659"/>
            <pc:sldLayoutMk cId="0" sldId="2147483656"/>
          </pc:sldLayoutMkLst>
        </pc:sldLayoutChg>
        <pc:sldLayoutChg chg="setBg">
          <pc:chgData name="Niloofar Hosseini" userId="eb3e3110-2622-43cd-88f0-a4c46bd91734" providerId="ADAL" clId="{C31DC63F-CC3C-B34A-AE73-57407C7B4B79}" dt="2023-11-13T14:44:44.722" v="2"/>
          <pc:sldLayoutMkLst>
            <pc:docMk/>
            <pc:sldMasterMk cId="0" sldId="2147483659"/>
            <pc:sldLayoutMk cId="0" sldId="2147483657"/>
          </pc:sldLayoutMkLst>
        </pc:sldLayoutChg>
        <pc:sldLayoutChg chg="setBg">
          <pc:chgData name="Niloofar Hosseini" userId="eb3e3110-2622-43cd-88f0-a4c46bd91734" providerId="ADAL" clId="{C31DC63F-CC3C-B34A-AE73-57407C7B4B79}" dt="2023-11-13T14:44:44.722" v="2"/>
          <pc:sldLayoutMkLst>
            <pc:docMk/>
            <pc:sldMasterMk cId="0" sldId="2147483659"/>
            <pc:sldLayoutMk cId="0" sldId="214748365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000872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286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4358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3016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671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6673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9548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665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3555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Are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Area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480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-71919"/>
            <a:ext cx="12191999" cy="7089168"/>
          </a:xfrm>
          <a:prstGeom prst="rect">
            <a:avLst/>
          </a:prstGeom>
          <a:noFill/>
          <a:ln>
            <a:noFill/>
          </a:ln>
          <a:effectLst/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en-US" i="0" u="none" strike="noStrike" cap="none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دلى طاهر تو در من </a:t>
            </a:r>
            <a:endParaRPr lang="fa-IR" sz="500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5000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بیافرین</a:t>
            </a:r>
            <a:r>
              <a:rPr lang="fa-IR" sz="5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fa-IR" sz="5000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خدایم</a:t>
            </a:r>
            <a:endParaRPr sz="5000" i="0" u="none" strike="noStrike" cap="none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مگير روى</a:t>
            </a:r>
            <a:r>
              <a:rPr lang="fa-IR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ar-SA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پاكت</a:t>
            </a:r>
            <a:r>
              <a:rPr lang="fa-IR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ar-SA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را </a:t>
            </a:r>
            <a:endParaRPr lang="fa-IR" sz="500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تو</a:t>
            </a:r>
            <a:r>
              <a:rPr lang="fa-IR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ar-SA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از</a:t>
            </a:r>
            <a:r>
              <a:rPr lang="fa-IR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ar-SA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من اى</a:t>
            </a:r>
            <a:r>
              <a:rPr lang="fa-IR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ar-SA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عيسايم </a:t>
            </a:r>
            <a:endParaRPr sz="5000" i="0" u="none" strike="noStrike" cap="none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j-cs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-154112" y="16656"/>
            <a:ext cx="12346112" cy="6841344"/>
          </a:xfrm>
          <a:prstGeom prst="rect">
            <a:avLst/>
          </a:prstGeom>
          <a:noFill/>
          <a:ln>
            <a:noFill/>
          </a:ln>
          <a:effectLst/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endParaRPr lang="en-US" sz="200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cs typeface="+mj-cs"/>
              <a:sym typeface="Times New Roman"/>
            </a:endParaRP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5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مرا یاری کن تا با </a:t>
            </a: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5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شادی اطاعت کنم</a:t>
            </a: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5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دل تو را بشناسم</a:t>
            </a: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5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صدایت را بشنوم</a:t>
            </a:r>
          </a:p>
        </p:txBody>
      </p:sp>
    </p:spTree>
    <p:extLst>
      <p:ext uri="{BB962C8B-B14F-4D97-AF65-F5344CB8AC3E}">
        <p14:creationId xmlns:p14="http://schemas.microsoft.com/office/powerpoint/2010/main" val="1849886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-38501"/>
            <a:ext cx="12192000" cy="6896501"/>
          </a:xfrm>
          <a:prstGeom prst="rect">
            <a:avLst/>
          </a:prstGeom>
          <a:noFill/>
          <a:ln>
            <a:noFill/>
          </a:ln>
          <a:effectLst/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US" sz="20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cs typeface="+mj-cs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تو از من قربانى نخواستى 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بلكه روح و دلم را هديه ى جانم را 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پس قلبى تازه در من ساز خدايم 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( تا صدايت بشنوم و با تو راه  روم ) ٢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-71919"/>
            <a:ext cx="12191999" cy="7089168"/>
          </a:xfrm>
          <a:prstGeom prst="rect">
            <a:avLst/>
          </a:prstGeom>
          <a:noFill/>
          <a:ln>
            <a:noFill/>
          </a:ln>
          <a:effectLst/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en-US" i="0" u="none" strike="noStrike" cap="none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دلى طاهر تو در من </a:t>
            </a:r>
            <a:endParaRPr lang="fa-IR" sz="500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5000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بیافرین</a:t>
            </a:r>
            <a:r>
              <a:rPr lang="fa-IR" sz="5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fa-IR" sz="5000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خدایم</a:t>
            </a:r>
            <a:endParaRPr sz="5000" i="0" u="none" strike="noStrike" cap="none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مگير روى</a:t>
            </a:r>
            <a:r>
              <a:rPr lang="fa-IR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ar-SA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پاكت</a:t>
            </a:r>
            <a:r>
              <a:rPr lang="fa-IR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ar-SA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را </a:t>
            </a:r>
            <a:endParaRPr lang="fa-IR" sz="500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تو</a:t>
            </a:r>
            <a:r>
              <a:rPr lang="fa-IR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ar-SA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از</a:t>
            </a:r>
            <a:r>
              <a:rPr lang="fa-IR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ar-SA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من اى</a:t>
            </a:r>
            <a:r>
              <a:rPr lang="fa-IR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 </a:t>
            </a:r>
            <a:r>
              <a:rPr lang="ar-SA" sz="5000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Times New Roman"/>
                <a:cs typeface="+mj-cs"/>
                <a:sym typeface="Times New Roman"/>
              </a:rPr>
              <a:t>عيسايم </a:t>
            </a:r>
            <a:endParaRPr sz="5000" i="0" u="none" strike="noStrike" cap="none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ea typeface="Times New Roman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28193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-154112" y="16656"/>
            <a:ext cx="12346112" cy="6841344"/>
          </a:xfrm>
          <a:prstGeom prst="rect">
            <a:avLst/>
          </a:prstGeom>
          <a:noFill/>
          <a:ln>
            <a:noFill/>
          </a:ln>
          <a:effectLst/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endParaRPr lang="en-US" sz="200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cs typeface="+mj-cs"/>
              <a:sym typeface="Times New Roman"/>
            </a:endParaRP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5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مرا یاری کن تا با </a:t>
            </a: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5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شادی اطاعت کنم</a:t>
            </a: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5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دل تو را بشناسم</a:t>
            </a: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5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صدایت را بشنوم</a:t>
            </a:r>
          </a:p>
        </p:txBody>
      </p:sp>
    </p:spTree>
    <p:extLst>
      <p:ext uri="{BB962C8B-B14F-4D97-AF65-F5344CB8AC3E}">
        <p14:creationId xmlns:p14="http://schemas.microsoft.com/office/powerpoint/2010/main" val="4268983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US" sz="20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cs typeface="+mj-cs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</a:rPr>
              <a:t>تو اين هديه را خوار نمى شمارى </a:t>
            </a:r>
            <a:endParaRPr sz="48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cs typeface="+mj-cs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</a:rPr>
              <a:t>از اين هديه تو </a:t>
            </a:r>
            <a:r>
              <a:rPr lang="ar-SA" sz="4800" b="1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</a:rPr>
              <a:t>شادى</a:t>
            </a:r>
            <a:r>
              <a:rPr lang="ar-SA" sz="4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</a:rPr>
              <a:t> </a:t>
            </a:r>
            <a:r>
              <a:rPr lang="fa-IR" sz="4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</a:rPr>
              <a:t>، </a:t>
            </a:r>
            <a:r>
              <a:rPr lang="ar-SA" sz="4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</a:rPr>
              <a:t>جانم را دوست مى دارى</a:t>
            </a:r>
            <a:endParaRPr sz="48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cs typeface="+mj-cs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</a:rPr>
              <a:t>پس قلبى تازه در من ساز خدايم </a:t>
            </a:r>
            <a:endParaRPr sz="48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  <a:cs typeface="+mj-cs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( تا </a:t>
            </a:r>
            <a:r>
              <a:rPr lang="ar-SA" sz="4800" b="1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صدايت</a:t>
            </a:r>
            <a:r>
              <a:rPr lang="ar-SA" sz="4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 </a:t>
            </a:r>
            <a:r>
              <a:rPr lang="ar-SA" sz="4800" b="1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بشنوم</a:t>
            </a:r>
            <a:r>
              <a:rPr lang="ar-SA" sz="4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 و </a:t>
            </a:r>
            <a:r>
              <a:rPr lang="ar-SA" sz="4800" b="1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با</a:t>
            </a:r>
            <a:r>
              <a:rPr lang="ar-SA" sz="4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j-cs"/>
                <a:sym typeface="Times New Roman"/>
              </a:rPr>
              <a:t> تو راه  روم ) ٢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989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130</Words>
  <Application>Microsoft Macintosh PowerPoint</Application>
  <PresentationFormat>Widescreen</PresentationFormat>
  <Paragraphs>30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 Hosseini</cp:lastModifiedBy>
  <cp:revision>5</cp:revision>
  <dcterms:modified xsi:type="dcterms:W3CDTF">2023-11-13T15:01:02Z</dcterms:modified>
</cp:coreProperties>
</file>