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1"/>
  </p:sldMasterIdLst>
  <p:notesMasterIdLst>
    <p:notesMasterId r:id="rId7"/>
  </p:notesMasterIdLst>
  <p:sldIdLst>
    <p:sldId id="261" r:id="rId2"/>
    <p:sldId id="256" r:id="rId3"/>
    <p:sldId id="257" r:id="rId4"/>
    <p:sldId id="258" r:id="rId5"/>
    <p:sldId id="260" r:id="rId6"/>
  </p:sldIdLst>
  <p:sldSz cx="12192000" cy="6858000"/>
  <p:notesSz cx="6858000" cy="9144000"/>
  <p:embeddedFontLst>
    <p:embeddedFont>
      <p:font typeface="Century Gothic" panose="020B0502020202020204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03"/>
    <p:restoredTop sz="94719"/>
  </p:normalViewPr>
  <p:slideViewPr>
    <p:cSldViewPr snapToGrid="0">
      <p:cViewPr varScale="1">
        <p:scale>
          <a:sx n="136" d="100"/>
          <a:sy n="136" d="100"/>
        </p:scale>
        <p:origin x="248" y="1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C8B26692-AF95-7444-9470-3E75BCCF61FC}"/>
    <pc:docChg chg="undo custSel addSld delSld modSld sldOrd modMainMaster">
      <pc:chgData name="Niloofar Hosseini" userId="eb3e3110-2622-43cd-88f0-a4c46bd91734" providerId="ADAL" clId="{C8B26692-AF95-7444-9470-3E75BCCF61FC}" dt="2023-11-13T14:41:25.386" v="295" actId="20577"/>
      <pc:docMkLst>
        <pc:docMk/>
      </pc:docMkLst>
      <pc:sldChg chg="addSp delSp modSp mod setBg">
        <pc:chgData name="Niloofar Hosseini" userId="eb3e3110-2622-43cd-88f0-a4c46bd91734" providerId="ADAL" clId="{C8B26692-AF95-7444-9470-3E75BCCF61FC}" dt="2023-11-13T14:40:15.082" v="212" actId="20577"/>
        <pc:sldMkLst>
          <pc:docMk/>
          <pc:sldMk cId="0" sldId="256"/>
        </pc:sldMkLst>
        <pc:spChg chg="add del mod">
          <ac:chgData name="Niloofar Hosseini" userId="eb3e3110-2622-43cd-88f0-a4c46bd91734" providerId="ADAL" clId="{C8B26692-AF95-7444-9470-3E75BCCF61FC}" dt="2023-11-13T14:35:51.580" v="110"/>
          <ac:spMkLst>
            <pc:docMk/>
            <pc:sldMk cId="0" sldId="256"/>
            <ac:spMk id="2" creationId="{35608522-43E5-14D6-083E-6F68247216A8}"/>
          </ac:spMkLst>
        </pc:spChg>
        <pc:spChg chg="add del mod">
          <ac:chgData name="Niloofar Hosseini" userId="eb3e3110-2622-43cd-88f0-a4c46bd91734" providerId="ADAL" clId="{C8B26692-AF95-7444-9470-3E75BCCF61FC}" dt="2023-11-13T14:35:51.613" v="112"/>
          <ac:spMkLst>
            <pc:docMk/>
            <pc:sldMk cId="0" sldId="256"/>
            <ac:spMk id="3" creationId="{59D83665-CA6D-05AF-69AD-E01C0E8543D6}"/>
          </ac:spMkLst>
        </pc:spChg>
        <pc:spChg chg="add del mod">
          <ac:chgData name="Niloofar Hosseini" userId="eb3e3110-2622-43cd-88f0-a4c46bd91734" providerId="ADAL" clId="{C8B26692-AF95-7444-9470-3E75BCCF61FC}" dt="2023-11-13T14:38:37.804" v="185" actId="33987"/>
          <ac:spMkLst>
            <pc:docMk/>
            <pc:sldMk cId="0" sldId="256"/>
            <ac:spMk id="4" creationId="{F7FABE25-6676-9FEF-BD7F-D61066E7E141}"/>
          </ac:spMkLst>
        </pc:spChg>
        <pc:spChg chg="mod">
          <ac:chgData name="Niloofar Hosseini" userId="eb3e3110-2622-43cd-88f0-a4c46bd91734" providerId="ADAL" clId="{C8B26692-AF95-7444-9470-3E75BCCF61FC}" dt="2023-11-13T14:40:15.082" v="212" actId="20577"/>
          <ac:spMkLst>
            <pc:docMk/>
            <pc:sldMk cId="0" sldId="256"/>
            <ac:spMk id="128" creationId="{00000000-0000-0000-0000-000000000000}"/>
          </ac:spMkLst>
        </pc:spChg>
      </pc:sldChg>
      <pc:sldChg chg="modSp mod">
        <pc:chgData name="Niloofar Hosseini" userId="eb3e3110-2622-43cd-88f0-a4c46bd91734" providerId="ADAL" clId="{C8B26692-AF95-7444-9470-3E75BCCF61FC}" dt="2023-11-13T14:41:25.386" v="295" actId="20577"/>
        <pc:sldMkLst>
          <pc:docMk/>
          <pc:sldMk cId="1537674170" sldId="257"/>
        </pc:sldMkLst>
        <pc:spChg chg="mod">
          <ac:chgData name="Niloofar Hosseini" userId="eb3e3110-2622-43cd-88f0-a4c46bd91734" providerId="ADAL" clId="{C8B26692-AF95-7444-9470-3E75BCCF61FC}" dt="2023-11-13T14:41:25.386" v="295" actId="20577"/>
          <ac:spMkLst>
            <pc:docMk/>
            <pc:sldMk cId="1537674170" sldId="257"/>
            <ac:spMk id="128" creationId="{00000000-0000-0000-0000-000000000000}"/>
          </ac:spMkLst>
        </pc:spChg>
      </pc:sldChg>
      <pc:sldChg chg="modSp mod">
        <pc:chgData name="Niloofar Hosseini" userId="eb3e3110-2622-43cd-88f0-a4c46bd91734" providerId="ADAL" clId="{C8B26692-AF95-7444-9470-3E75BCCF61FC}" dt="2023-11-13T14:41:18.424" v="291" actId="404"/>
        <pc:sldMkLst>
          <pc:docMk/>
          <pc:sldMk cId="2426298859" sldId="258"/>
        </pc:sldMkLst>
        <pc:spChg chg="mod">
          <ac:chgData name="Niloofar Hosseini" userId="eb3e3110-2622-43cd-88f0-a4c46bd91734" providerId="ADAL" clId="{C8B26692-AF95-7444-9470-3E75BCCF61FC}" dt="2023-11-13T14:41:18.424" v="291" actId="404"/>
          <ac:spMkLst>
            <pc:docMk/>
            <pc:sldMk cId="2426298859" sldId="258"/>
            <ac:spMk id="128" creationId="{00000000-0000-0000-0000-000000000000}"/>
          </ac:spMkLst>
        </pc:spChg>
      </pc:sldChg>
      <pc:sldChg chg="del setBg">
        <pc:chgData name="Niloofar Hosseini" userId="eb3e3110-2622-43cd-88f0-a4c46bd91734" providerId="ADAL" clId="{C8B26692-AF95-7444-9470-3E75BCCF61FC}" dt="2023-11-13T14:29:52.612" v="27" actId="2696"/>
        <pc:sldMkLst>
          <pc:docMk/>
          <pc:sldMk cId="2493427764" sldId="259"/>
        </pc:sldMkLst>
      </pc:sldChg>
      <pc:sldChg chg="ord setBg">
        <pc:chgData name="Niloofar Hosseini" userId="eb3e3110-2622-43cd-88f0-a4c46bd91734" providerId="ADAL" clId="{C8B26692-AF95-7444-9470-3E75BCCF61FC}" dt="2023-11-13T14:29:51.399" v="26" actId="20578"/>
        <pc:sldMkLst>
          <pc:docMk/>
          <pc:sldMk cId="1649811831" sldId="260"/>
        </pc:sldMkLst>
      </pc:sldChg>
      <pc:sldChg chg="add">
        <pc:chgData name="Niloofar Hosseini" userId="eb3e3110-2622-43cd-88f0-a4c46bd91734" providerId="ADAL" clId="{C8B26692-AF95-7444-9470-3E75BCCF61FC}" dt="2023-11-13T14:29:50.125" v="25" actId="2890"/>
        <pc:sldMkLst>
          <pc:docMk/>
          <pc:sldMk cId="1639362459" sldId="261"/>
        </pc:sldMkLst>
      </pc:sldChg>
      <pc:sldMasterChg chg="setBg modSldLayout">
        <pc:chgData name="Niloofar Hosseini" userId="eb3e3110-2622-43cd-88f0-a4c46bd91734" providerId="ADAL" clId="{C8B26692-AF95-7444-9470-3E75BCCF61FC}" dt="2023-11-13T14:29:39.234" v="22"/>
        <pc:sldMasterMkLst>
          <pc:docMk/>
          <pc:sldMasterMk cId="0" sldId="2147483665"/>
        </pc:sldMasterMkLst>
        <pc:sldLayoutChg chg="setBg">
          <pc:chgData name="Niloofar Hosseini" userId="eb3e3110-2622-43cd-88f0-a4c46bd91734" providerId="ADAL" clId="{C8B26692-AF95-7444-9470-3E75BCCF61FC}" dt="2023-11-13T14:29:39.234" v="22"/>
          <pc:sldLayoutMkLst>
            <pc:docMk/>
            <pc:sldMasterMk cId="0" sldId="2147483665"/>
            <pc:sldLayoutMk cId="0" sldId="2147483648"/>
          </pc:sldLayoutMkLst>
        </pc:sldLayoutChg>
        <pc:sldLayoutChg chg="setBg">
          <pc:chgData name="Niloofar Hosseini" userId="eb3e3110-2622-43cd-88f0-a4c46bd91734" providerId="ADAL" clId="{C8B26692-AF95-7444-9470-3E75BCCF61FC}" dt="2023-11-13T14:29:39.234" v="22"/>
          <pc:sldLayoutMkLst>
            <pc:docMk/>
            <pc:sldMasterMk cId="0" sldId="2147483665"/>
            <pc:sldLayoutMk cId="0" sldId="2147483649"/>
          </pc:sldLayoutMkLst>
        </pc:sldLayoutChg>
        <pc:sldLayoutChg chg="setBg">
          <pc:chgData name="Niloofar Hosseini" userId="eb3e3110-2622-43cd-88f0-a4c46bd91734" providerId="ADAL" clId="{C8B26692-AF95-7444-9470-3E75BCCF61FC}" dt="2023-11-13T14:29:39.234" v="22"/>
          <pc:sldLayoutMkLst>
            <pc:docMk/>
            <pc:sldMasterMk cId="0" sldId="2147483665"/>
            <pc:sldLayoutMk cId="0" sldId="2147483650"/>
          </pc:sldLayoutMkLst>
        </pc:sldLayoutChg>
        <pc:sldLayoutChg chg="setBg">
          <pc:chgData name="Niloofar Hosseini" userId="eb3e3110-2622-43cd-88f0-a4c46bd91734" providerId="ADAL" clId="{C8B26692-AF95-7444-9470-3E75BCCF61FC}" dt="2023-11-13T14:29:39.234" v="22"/>
          <pc:sldLayoutMkLst>
            <pc:docMk/>
            <pc:sldMasterMk cId="0" sldId="2147483665"/>
            <pc:sldLayoutMk cId="0" sldId="2147483651"/>
          </pc:sldLayoutMkLst>
        </pc:sldLayoutChg>
        <pc:sldLayoutChg chg="setBg">
          <pc:chgData name="Niloofar Hosseini" userId="eb3e3110-2622-43cd-88f0-a4c46bd91734" providerId="ADAL" clId="{C8B26692-AF95-7444-9470-3E75BCCF61FC}" dt="2023-11-13T14:29:39.234" v="22"/>
          <pc:sldLayoutMkLst>
            <pc:docMk/>
            <pc:sldMasterMk cId="0" sldId="2147483665"/>
            <pc:sldLayoutMk cId="0" sldId="2147483652"/>
          </pc:sldLayoutMkLst>
        </pc:sldLayoutChg>
        <pc:sldLayoutChg chg="setBg">
          <pc:chgData name="Niloofar Hosseini" userId="eb3e3110-2622-43cd-88f0-a4c46bd91734" providerId="ADAL" clId="{C8B26692-AF95-7444-9470-3E75BCCF61FC}" dt="2023-11-13T14:29:39.234" v="22"/>
          <pc:sldLayoutMkLst>
            <pc:docMk/>
            <pc:sldMasterMk cId="0" sldId="2147483665"/>
            <pc:sldLayoutMk cId="0" sldId="2147483653"/>
          </pc:sldLayoutMkLst>
        </pc:sldLayoutChg>
        <pc:sldLayoutChg chg="setBg">
          <pc:chgData name="Niloofar Hosseini" userId="eb3e3110-2622-43cd-88f0-a4c46bd91734" providerId="ADAL" clId="{C8B26692-AF95-7444-9470-3E75BCCF61FC}" dt="2023-11-13T14:29:39.234" v="22"/>
          <pc:sldLayoutMkLst>
            <pc:docMk/>
            <pc:sldMasterMk cId="0" sldId="2147483665"/>
            <pc:sldLayoutMk cId="0" sldId="2147483654"/>
          </pc:sldLayoutMkLst>
        </pc:sldLayoutChg>
        <pc:sldLayoutChg chg="setBg">
          <pc:chgData name="Niloofar Hosseini" userId="eb3e3110-2622-43cd-88f0-a4c46bd91734" providerId="ADAL" clId="{C8B26692-AF95-7444-9470-3E75BCCF61FC}" dt="2023-11-13T14:29:39.234" v="22"/>
          <pc:sldLayoutMkLst>
            <pc:docMk/>
            <pc:sldMasterMk cId="0" sldId="2147483665"/>
            <pc:sldLayoutMk cId="0" sldId="2147483655"/>
          </pc:sldLayoutMkLst>
        </pc:sldLayoutChg>
        <pc:sldLayoutChg chg="setBg">
          <pc:chgData name="Niloofar Hosseini" userId="eb3e3110-2622-43cd-88f0-a4c46bd91734" providerId="ADAL" clId="{C8B26692-AF95-7444-9470-3E75BCCF61FC}" dt="2023-11-13T14:29:39.234" v="22"/>
          <pc:sldLayoutMkLst>
            <pc:docMk/>
            <pc:sldMasterMk cId="0" sldId="2147483665"/>
            <pc:sldLayoutMk cId="0" sldId="2147483656"/>
          </pc:sldLayoutMkLst>
        </pc:sldLayoutChg>
        <pc:sldLayoutChg chg="setBg">
          <pc:chgData name="Niloofar Hosseini" userId="eb3e3110-2622-43cd-88f0-a4c46bd91734" providerId="ADAL" clId="{C8B26692-AF95-7444-9470-3E75BCCF61FC}" dt="2023-11-13T14:29:39.234" v="22"/>
          <pc:sldLayoutMkLst>
            <pc:docMk/>
            <pc:sldMasterMk cId="0" sldId="2147483665"/>
            <pc:sldLayoutMk cId="0" sldId="2147483657"/>
          </pc:sldLayoutMkLst>
        </pc:sldLayoutChg>
        <pc:sldLayoutChg chg="setBg">
          <pc:chgData name="Niloofar Hosseini" userId="eb3e3110-2622-43cd-88f0-a4c46bd91734" providerId="ADAL" clId="{C8B26692-AF95-7444-9470-3E75BCCF61FC}" dt="2023-11-13T14:29:39.234" v="22"/>
          <pc:sldLayoutMkLst>
            <pc:docMk/>
            <pc:sldMasterMk cId="0" sldId="2147483665"/>
            <pc:sldLayoutMk cId="0" sldId="2147483658"/>
          </pc:sldLayoutMkLst>
        </pc:sldLayoutChg>
        <pc:sldLayoutChg chg="setBg">
          <pc:chgData name="Niloofar Hosseini" userId="eb3e3110-2622-43cd-88f0-a4c46bd91734" providerId="ADAL" clId="{C8B26692-AF95-7444-9470-3E75BCCF61FC}" dt="2023-11-13T14:29:39.234" v="22"/>
          <pc:sldLayoutMkLst>
            <pc:docMk/>
            <pc:sldMasterMk cId="0" sldId="2147483665"/>
            <pc:sldLayoutMk cId="0" sldId="2147483659"/>
          </pc:sldLayoutMkLst>
        </pc:sldLayoutChg>
        <pc:sldLayoutChg chg="setBg">
          <pc:chgData name="Niloofar Hosseini" userId="eb3e3110-2622-43cd-88f0-a4c46bd91734" providerId="ADAL" clId="{C8B26692-AF95-7444-9470-3E75BCCF61FC}" dt="2023-11-13T14:29:39.234" v="22"/>
          <pc:sldLayoutMkLst>
            <pc:docMk/>
            <pc:sldMasterMk cId="0" sldId="2147483665"/>
            <pc:sldLayoutMk cId="0" sldId="2147483660"/>
          </pc:sldLayoutMkLst>
        </pc:sldLayoutChg>
        <pc:sldLayoutChg chg="setBg">
          <pc:chgData name="Niloofar Hosseini" userId="eb3e3110-2622-43cd-88f0-a4c46bd91734" providerId="ADAL" clId="{C8B26692-AF95-7444-9470-3E75BCCF61FC}" dt="2023-11-13T14:29:39.234" v="22"/>
          <pc:sldLayoutMkLst>
            <pc:docMk/>
            <pc:sldMasterMk cId="0" sldId="2147483665"/>
            <pc:sldLayoutMk cId="0" sldId="2147483661"/>
          </pc:sldLayoutMkLst>
        </pc:sldLayoutChg>
        <pc:sldLayoutChg chg="setBg">
          <pc:chgData name="Niloofar Hosseini" userId="eb3e3110-2622-43cd-88f0-a4c46bd91734" providerId="ADAL" clId="{C8B26692-AF95-7444-9470-3E75BCCF61FC}" dt="2023-11-13T14:29:39.234" v="22"/>
          <pc:sldLayoutMkLst>
            <pc:docMk/>
            <pc:sldMasterMk cId="0" sldId="2147483665"/>
            <pc:sldLayoutMk cId="0" sldId="2147483662"/>
          </pc:sldLayoutMkLst>
        </pc:sldLayoutChg>
        <pc:sldLayoutChg chg="setBg">
          <pc:chgData name="Niloofar Hosseini" userId="eb3e3110-2622-43cd-88f0-a4c46bd91734" providerId="ADAL" clId="{C8B26692-AF95-7444-9470-3E75BCCF61FC}" dt="2023-11-13T14:29:39.234" v="22"/>
          <pc:sldLayoutMkLst>
            <pc:docMk/>
            <pc:sldMasterMk cId="0" sldId="2147483665"/>
            <pc:sldLayoutMk cId="0" sldId="2147483663"/>
          </pc:sldLayoutMkLst>
        </pc:sldLayoutChg>
        <pc:sldLayoutChg chg="setBg">
          <pc:chgData name="Niloofar Hosseini" userId="eb3e3110-2622-43cd-88f0-a4c46bd91734" providerId="ADAL" clId="{C8B26692-AF95-7444-9470-3E75BCCF61FC}" dt="2023-11-13T14:29:39.234" v="22"/>
          <pc:sldLayoutMkLst>
            <pc:docMk/>
            <pc:sldMasterMk cId="0" sldId="2147483665"/>
            <pc:sldLayoutMk cId="0" sldId="2147483664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1045968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65354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18966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01388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32786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40933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751011" y="609600"/>
            <a:ext cx="8676222" cy="320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4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751011" y="3886200"/>
            <a:ext cx="8676222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1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ctr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noramic Picture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1141412" y="4732864"/>
            <a:ext cx="9906000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pic" idx="2"/>
          </p:nvPr>
        </p:nvSpPr>
        <p:spPr>
          <a:xfrm>
            <a:off x="1979611" y="932112"/>
            <a:ext cx="8225943" cy="3164975"/>
          </a:xfrm>
          <a:prstGeom prst="roundRect">
            <a:avLst>
              <a:gd name="adj" fmla="val 4380"/>
            </a:avLst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1141412" y="5299603"/>
            <a:ext cx="9906000" cy="493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1674811" y="3352800"/>
            <a:ext cx="8839201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285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1141412" y="3308580"/>
            <a:ext cx="99060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1141409" y="4777380"/>
            <a:ext cx="99060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Name Card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1141412" y="3886200"/>
            <a:ext cx="9906000" cy="88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4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2"/>
          </p:nvPr>
        </p:nvSpPr>
        <p:spPr>
          <a:xfrm>
            <a:off x="1141411" y="4775200"/>
            <a:ext cx="9906000" cy="101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rue or False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1141412" y="3505200"/>
            <a:ext cx="9906000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 rot="5400000">
            <a:off x="4532311" y="-723899"/>
            <a:ext cx="3124200" cy="99059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 rot="5400000">
            <a:off x="7351354" y="2095142"/>
            <a:ext cx="5181601" cy="22105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 rot="5400000">
            <a:off x="2322511" y="-571500"/>
            <a:ext cx="5181600" cy="754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9905997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751013" y="3308580"/>
            <a:ext cx="86868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4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751010" y="4777380"/>
            <a:ext cx="86868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4876799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0612" y="2667000"/>
            <a:ext cx="4876799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429279" y="2658533"/>
            <a:ext cx="4588930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1141412" y="3243261"/>
            <a:ext cx="4876799" cy="2547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443132" y="2667000"/>
            <a:ext cx="4604279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0612" y="3243261"/>
            <a:ext cx="4876801" cy="2547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354912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03812" y="609600"/>
            <a:ext cx="5943601" cy="518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1141411" y="2971800"/>
            <a:ext cx="354912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533400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7433732" y="-18288"/>
            <a:ext cx="3276599" cy="6903719"/>
          </a:xfrm>
          <a:prstGeom prst="rect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141411" y="2971800"/>
            <a:ext cx="533400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399212" y="5883275"/>
            <a:ext cx="914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5105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10742611" y="5883275"/>
            <a:ext cx="3225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9905997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9362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0" y="-18854"/>
            <a:ext cx="12192000" cy="6956982"/>
          </a:xfrm>
          <a:prstGeom prst="rect">
            <a:avLst/>
          </a:prstGeom>
          <a:noFill/>
          <a:ln>
            <a:noFill/>
          </a:ln>
          <a:effectLst/>
        </p:spPr>
        <p:txBody>
          <a:bodyPr lIns="91425" tIns="45700" rIns="91425" bIns="45700" anchor="t" anchorCtr="0">
            <a:noAutofit/>
          </a:bodyPr>
          <a:lstStyle/>
          <a:p>
            <a:pPr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</a:pPr>
            <a:endParaRPr lang="fa-IR" sz="2400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</a:pPr>
            <a:r>
              <a:rPr lang="ar-SA" sz="4800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چون</a:t>
            </a:r>
            <a:r>
              <a:rPr lang="ar-SA" sz="4800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ar-SA" sz="4800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ریزد</a:t>
            </a:r>
            <a:r>
              <a:rPr lang="ar-SA" sz="4800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باران روح</a:t>
            </a:r>
            <a:r>
              <a:rPr lang="fa-IR" sz="4800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ar-SA" sz="4800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تو</a:t>
            </a:r>
            <a:endParaRPr lang="fa-IR" sz="4800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</a:pPr>
            <a:r>
              <a:rPr lang="ar-SA" sz="4800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fa-IR" sz="4800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بر کویر</a:t>
            </a:r>
            <a:r>
              <a:rPr lang="ar-SA" sz="4800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fa-IR" sz="4800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قلبم</a:t>
            </a:r>
            <a:endParaRPr lang="ar-SA" sz="4800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</a:pPr>
            <a:r>
              <a:rPr lang="ar-SA" sz="4800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fa-IR" sz="4800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بیابانها بوستان</a:t>
            </a:r>
            <a:r>
              <a:rPr lang="ar-SA" sz="4800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ar-SA" sz="4800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می</a:t>
            </a:r>
            <a:r>
              <a:rPr lang="ar-SA" sz="4800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ar-SA" sz="4800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گردد</a:t>
            </a:r>
            <a:r>
              <a:rPr lang="ar-SA" sz="4800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endParaRPr lang="fa-IR" sz="4800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</a:pPr>
            <a:r>
              <a:rPr lang="fa-IR" sz="4800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با لمس </a:t>
            </a:r>
            <a:r>
              <a:rPr lang="fa-IR" sz="4800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روحت</a:t>
            </a:r>
            <a:endParaRPr lang="en-US" sz="4800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</a:pPr>
            <a:endParaRPr lang="ar-SA" sz="6600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</p:spPr>
        <p:txBody>
          <a:bodyPr lIns="91425" tIns="45700" rIns="91425" bIns="45700" anchor="t" anchorCtr="0">
            <a:noAutofit/>
          </a:bodyPr>
          <a:lstStyle/>
          <a:p>
            <a:pPr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</a:pPr>
            <a:endParaRPr lang="en-US" sz="2000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</a:pPr>
            <a:r>
              <a:rPr lang="fa-IR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شفایی</a:t>
            </a:r>
            <a:r>
              <a:rPr lang="ar-SA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fa-IR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تازه</a:t>
            </a:r>
            <a:r>
              <a:rPr lang="ar-SA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fa-IR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بخشد</a:t>
            </a:r>
            <a:r>
              <a:rPr lang="ar-SA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endParaRPr lang="en-US" sz="48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</a:pPr>
            <a:r>
              <a:rPr lang="fa-IR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جانم را </a:t>
            </a:r>
            <a:r>
              <a:rPr lang="fa-IR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سـیر</a:t>
            </a:r>
            <a:r>
              <a:rPr lang="fa-IR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گرداند</a:t>
            </a:r>
            <a:endParaRPr lang="en-US" sz="48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</a:pPr>
            <a:r>
              <a:rPr lang="fa-IR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سرودی تازه نهد</a:t>
            </a:r>
            <a:endParaRPr lang="en-US" sz="48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</a:pPr>
            <a:r>
              <a:rPr lang="fa-IR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بر </a:t>
            </a:r>
            <a:r>
              <a:rPr lang="fa-IR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لـبهای</a:t>
            </a:r>
            <a:r>
              <a:rPr lang="fa-IR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fa-IR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ترسانم</a:t>
            </a:r>
            <a:endParaRPr lang="ar-SA" sz="48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37674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</p:spPr>
        <p:txBody>
          <a:bodyPr lIns="91425" tIns="45700" rIns="91425" bIns="45700" anchor="t" anchorCtr="0">
            <a:noAutofit/>
          </a:bodyPr>
          <a:lstStyle/>
          <a:p>
            <a:pPr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</a:pPr>
            <a:endParaRPr lang="fa-IR" sz="2000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</a:pPr>
            <a:r>
              <a:rPr lang="fa-IR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آزادیم با لمس او</a:t>
            </a:r>
          </a:p>
          <a:p>
            <a:pPr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</a:pPr>
            <a:r>
              <a:rPr lang="fa-IR" sz="48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پیروزیم</a:t>
            </a:r>
            <a:r>
              <a:rPr lang="fa-IR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در نام او</a:t>
            </a:r>
            <a:endParaRPr lang="ar-SA" sz="48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</a:pPr>
            <a:r>
              <a:rPr lang="fa-IR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بیابان بوستان شود</a:t>
            </a:r>
          </a:p>
          <a:p>
            <a:pPr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</a:pPr>
            <a:r>
              <a:rPr lang="fa-IR" sz="48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بوستانها جنگل شوند</a:t>
            </a:r>
            <a:endParaRPr lang="ar-SA" sz="48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26298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811831"/>
      </p:ext>
    </p:extLst>
  </p:cSld>
  <p:clrMapOvr>
    <a:masterClrMapping/>
  </p:clrMapOvr>
</p:sld>
</file>

<file path=ppt/theme/theme1.xml><?xml version="1.0" encoding="utf-8"?>
<a:theme xmlns:a="http://schemas.openxmlformats.org/drawingml/2006/main" name="Mesh">
  <a:themeElements>
    <a:clrScheme name="Mesh">
      <a:dk1>
        <a:srgbClr val="000000"/>
      </a:dk1>
      <a:lt1>
        <a:srgbClr val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44</Words>
  <Application>Microsoft Macintosh PowerPoint</Application>
  <PresentationFormat>Widescreen</PresentationFormat>
  <Paragraphs>15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Times New Roman</vt:lpstr>
      <vt:lpstr>Century Gothic</vt:lpstr>
      <vt:lpstr>Arial</vt:lpstr>
      <vt:lpstr>Mesh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Niloofar Hosseini</cp:lastModifiedBy>
  <cp:revision>5</cp:revision>
  <dcterms:modified xsi:type="dcterms:W3CDTF">2023-11-13T14:41:44Z</dcterms:modified>
</cp:coreProperties>
</file>