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/>
    <p:restoredTop sz="94687"/>
  </p:normalViewPr>
  <p:slideViewPr>
    <p:cSldViewPr snapToGrid="0" snapToObjects="1">
      <p:cViewPr varScale="1">
        <p:scale>
          <a:sx n="65" d="100"/>
          <a:sy n="65" d="100"/>
        </p:scale>
        <p:origin x="224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15E3-186B-B846-8714-D5455C0A8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1070-4DF1-B948-8FF0-BB9ADCC2C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68373-A571-F842-9C49-5B6E812A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8C62-DBE8-8B45-A07A-1E81C838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36C5A-72BA-7543-A3C9-84360995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24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9036-BEA9-2E4E-AF79-B60DEF4B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99666-3316-A24C-94D3-C171F870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E3273-FC36-6A42-A62A-592A8AAF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8AE42-43B0-1541-8CB9-F58D550A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AF464-59B7-DE46-90A9-9483F516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6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564FC-9442-CF4B-A5E7-D8977F8D0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BA619-63BE-144C-8486-4B6F1745E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9479E-FAF3-0342-A12F-196A811B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82EF-822F-F14C-B3F9-8CF45C0F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DE70-DF6B-DB47-9397-62002905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037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90DD-47B0-B34C-9AF0-3EA79FC0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9F55-FE54-FD41-8FF9-2A380C90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C56B-014D-AB4D-839B-62697580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C0D64-2138-BB44-A708-6003F322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A9A8-A05D-334A-B90E-16C05AAE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560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5B88-6D1B-4A49-9EE9-14E5EF15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065D-8F3A-AC4C-A4F9-73B9F436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E5E7-BA0A-004D-87A8-6230C125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915F8-ABB4-4B4B-97DF-A8385788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2D9D0-6884-6E48-8557-81220DB8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4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8825-5C01-F24D-85D4-A50C3C4F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62A7-3370-744C-A73A-43E015A83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20953-FE2D-BF46-8148-9C1B4B9E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CCB30-146C-AA46-B0AD-EEFD6F13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88D7-AFEF-3445-B3A2-0DBA0E3E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A4403-CB2E-9D47-A421-74943273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49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199E-536F-614E-A8F1-28A1497E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5373D-5CED-684F-92F2-EA0764031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E651-30A0-BD4A-AAB4-139DF2872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071B0-E3C2-B04E-AA01-6B5B57243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820F0-3A13-2F4E-A08B-5F5897DE8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3E904-F96A-FC4E-9C6F-3B5178B9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D74E1-27F9-9A4D-B820-F1C0B1DC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33F8C-DA8F-8845-A919-40971A3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85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BC36-E900-AF46-9F92-6795F74D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1A814-60CD-F740-B893-0F3E1C5F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CD0CE-43E4-284A-BD70-5D974F08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CD306-3EC7-0A40-BC9F-7DD77194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31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D562C-B761-BD4E-9309-5840CE68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5D23A-D24C-D14D-BA24-6DAFAE09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680CF-BD4B-134F-963E-4802338E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6747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88E8-AE29-8242-84D5-EB26FEA2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0940-4D7F-284D-8612-A13F76A3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2CC8F-B9BC-F94A-A25D-07F785A6D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D12B0-2B88-6645-8954-4708423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CE410-0DE4-2844-908F-3B056582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5EC06-A6CC-3E42-801F-148F91E5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72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0F5E-D3A9-3941-A8CA-F9098BCA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86A55-5A08-004B-8ED3-35C440E29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B6FD1-BDDC-3B41-93E9-B2F389C4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E25D-6A01-AF4E-B803-36D862B7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B6095-775F-3E40-ACA5-14DDCE2C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30639-0EB0-6448-AF29-AE4DF3F4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547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A471C-BDF5-BF40-B32B-6F9DF830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EA903-1770-4343-9C5B-D2646DA8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9042-68CC-1F48-B6CF-44A7EF0F9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E048-248A-0643-BDF0-679456910275}" type="datetimeFigureOut">
              <a:rPr lang="en-DE" smtClean="0"/>
              <a:t>04.03.22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031A-B4AE-B445-A449-82A19DC06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FE6B-9324-8D4F-ACEA-1F78F09D1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841B-4E80-7749-A64A-DB286D1E97A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5532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72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هرآنچه که تو می خواهی 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پدر آسمانی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در زندگیم بشود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چون بهتر می دانی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1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بگیر خدای من پدر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هر نوع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خواسته‌ی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من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تنها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نقشه‌ی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نیک تو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اکنون انجام شود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8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منجیم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جلال خود را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غنیمت نشمرد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بلکه خود را از برتری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خود خالی نمود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 صورت غلام آمد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تا که خدمت کند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حتی بر روی صلیب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قربانی ما شود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حالا صدای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منجیم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 گوش من آمد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صدای شیرین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مسیحم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که دوستم دارد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8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حالا صدای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منجیم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به گوش من آمد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صدای شیرین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مسیحم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که دوستم دارد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A1355D-0CCB-CE42-8DEE-24B8FEBF6B4D}"/>
              </a:ext>
            </a:extLst>
          </p:cNvPr>
          <p:cNvSpPr/>
          <p:nvPr/>
        </p:nvSpPr>
        <p:spPr>
          <a:xfrm>
            <a:off x="0" y="0"/>
            <a:ext cx="12192000" cy="700287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گرچه ترسان باشم هرگز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طوفان را نبینم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حال دائما در کوی عهد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سوی عیسی روم</a:t>
            </a:r>
          </a:p>
          <a:p>
            <a:pPr algn="ctr" rtl="1">
              <a:lnSpc>
                <a:spcPct val="150000"/>
              </a:lnSpc>
            </a:pPr>
            <a:endParaRPr lang="en-US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4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3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99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2022-03-04T13:24:27Z</dcterms:created>
  <dcterms:modified xsi:type="dcterms:W3CDTF">2022-03-04T13:50:27Z</dcterms:modified>
</cp:coreProperties>
</file>