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1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09C1-039B-4D45-86F7-C3244EB7F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5656D-3CA8-1045-AFEB-6E5D8BDB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2F611-309B-A94F-9591-86877052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CE437-F0AB-D644-9229-61EE81F1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7874D-D78B-2149-8672-FC702C55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82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DEEC-2A7A-E548-B7CE-1E725B60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B7C8F-F3C2-B84B-942A-53F03FD8B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4445-65CF-8740-9EF5-CD855CB5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E722A-6547-2643-AE1E-626DE049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00F13-E24B-D444-B389-0F9F54E6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5514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9BA969-9FDC-844D-8F44-055912F7F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16CA5-640E-DC4E-AF64-C2D277A78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E72-FD7A-F84D-B0A9-BA3BAC63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A7756-F862-864E-B7FB-00EAF983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3B26E-6DD4-D842-B031-C42C66B4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494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7F1D-93A7-9A4A-9F22-A6E114BF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8B3C-326C-0840-B0F6-60AAF8235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C8A9-AAD7-544F-90E1-644F1712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B4195-542A-8F4F-A3C2-87DB3397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0413F-AE36-0043-B0A4-E6D64750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9028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C793-BDA0-B949-907F-D882F9AB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6B90D-97BE-F14A-B79D-0D0198EB5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E1F06-08F0-D941-AB47-96B83445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F1A54-B4CC-704C-9A50-176AFA5F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CE6F8-72C0-F64A-BF12-54FD2CE4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24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109F-4106-7C47-811F-422B625F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304C-34B1-6F41-938E-4F4658BCA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EC07F-A541-D444-8B21-31CB40E2D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772CB-98EA-7D4E-9549-914A7364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2582B-AD4A-AC4E-ADA8-7D85D22D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E239D-15E0-E140-9AC1-278782B3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060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1441-7AC9-864B-8FFE-8DFF41DD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B934A-AFCF-4D4A-8C80-45BFA94D3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8C57C-182E-304F-9941-2E9793DDB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96E61-C289-AB46-A4F9-997989C54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933507-58FB-7D4B-BA06-7ABDBD47A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027AE-05F0-4E4E-931F-14C60C81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D773D4-21A9-2B4D-AC3D-24428268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4469A-F09A-7B4B-953B-4F4E2820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9260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319C-C317-9D4A-9F6A-6511D1D9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11DCB9-CE63-3F4C-B88D-5C9A5C48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4E455-358F-6B4C-A076-8E5888F0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97A49D-666F-4040-9641-80EFA9FE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325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F8666-B672-CE41-85D9-0F3E7550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60DCA-109C-BF4F-BED4-85B35152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2F649-602D-2540-86E3-AABA3844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01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EAA7-FE87-E24B-BB3C-547D3C15E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35919-F150-F24E-A0E3-ECD436F39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02873-E032-D147-A976-5F58B6B8E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F3705-ED6E-0344-9FB7-8FBEF701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64025-CC0E-DD4D-853F-C5D96053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F8A7E-6C24-E943-A12D-00F75A50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067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2B290-E2FF-A941-B3D3-30AC239D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7D8601-5EC9-C249-9CEB-A6BCB312C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9F56A-D5B1-2D47-8D95-CFDE1D644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32B51-990C-134D-A308-EF2CEBF4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F2371-7343-F24C-8574-EF1EECDD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80F7A-7FD7-D040-B12B-E3633A9F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996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D60355-BCC7-FB4B-8A45-F8EE1E86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1CF8F-3A35-2C4F-9287-2037BA9A7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0E167-EAB7-4248-A514-479D515CB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2789-B236-2A45-9C92-C5EF92EE1C6B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28EF-33F2-3B4C-8D96-976C142E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4AD1-050B-6C4D-947F-67A821F34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68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86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وقتی که غمگین بودم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درون دردها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اشکهای من جاری می شد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تک و تنها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7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5924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بودی مهر و به قلب من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رسوندی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محبتت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این تو بودی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6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69271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آزادم کردی مرا ، این تو بودی )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امید تازه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تو بودن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راه و راستی منی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ای خداوند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5924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دونی حیات من فقط تو هستی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آشیانه‌ی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فقط تو هستی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4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69271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تو محبوب جان من ، فقط تو هستی )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1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5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2022-04-06T09:25:41Z</dcterms:created>
  <dcterms:modified xsi:type="dcterms:W3CDTF">2022-04-06T09:30:35Z</dcterms:modified>
</cp:coreProperties>
</file>