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65" r:id="rId1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10"/>
    <p:restoredTop sz="94687"/>
  </p:normalViewPr>
  <p:slideViewPr>
    <p:cSldViewPr snapToGrid="0" snapToObjects="1">
      <p:cViewPr varScale="1">
        <p:scale>
          <a:sx n="92" d="100"/>
          <a:sy n="92" d="100"/>
        </p:scale>
        <p:origin x="184" y="10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0E302-74DE-D043-8904-8D5ECD15A6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0FC9CA-1960-BA4E-B1C0-16A2921A10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6F8564-EAC4-B946-A782-497D6D03B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F022-5A87-1945-9C5E-A1A1F9381FE4}" type="datetimeFigureOut">
              <a:rPr lang="en-DE" smtClean="0"/>
              <a:t>21.03.22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B462F-F669-644A-810F-07734C26C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95978-5AE2-AB40-9B3F-16D9A07B1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3767-86A6-7C46-B17A-CF423E692E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15531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1B3DF-6430-C34D-A5F8-936D43938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A34F7D-E94A-0644-B2B1-E10BC84CDE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7DF9DA-E9AB-794B-B504-C5AB28C29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F022-5A87-1945-9C5E-A1A1F9381FE4}" type="datetimeFigureOut">
              <a:rPr lang="en-DE" smtClean="0"/>
              <a:t>21.03.22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F3CD3-839B-1E43-9A5D-6B1794F6A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EBF8A-495C-014C-B78E-CEA0F1B72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3767-86A6-7C46-B17A-CF423E692E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00682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30C91E-9B3C-504A-B69D-707D2F365F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1088D2-2FB6-BA47-9886-5055B7A9CF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8EC2E-62F6-B843-BF51-0E4A788EC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F022-5A87-1945-9C5E-A1A1F9381FE4}" type="datetimeFigureOut">
              <a:rPr lang="en-DE" smtClean="0"/>
              <a:t>21.03.22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CA8FC-594D-3A4B-BF6B-C6ABA060D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9A011-F721-5E4B-8CB5-A81AE3CA5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3767-86A6-7C46-B17A-CF423E692E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90117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35B61-B418-954A-AA35-516071179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B3318-3691-8145-B082-3FA4ED7A9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4DFB3-3E5D-2747-924C-937C213E4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F022-5A87-1945-9C5E-A1A1F9381FE4}" type="datetimeFigureOut">
              <a:rPr lang="en-DE" smtClean="0"/>
              <a:t>21.03.22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89D571-0FE2-8340-8A4F-9DC74712A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B093E-4097-184D-B48F-8DE58D95C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3767-86A6-7C46-B17A-CF423E692E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86861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A639B-F09E-E140-BDFC-C88C41297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4B449C-B861-6A44-B79F-DA1EFFC04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D4FB5-45E7-524C-99DE-81AE2FCD1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F022-5A87-1945-9C5E-A1A1F9381FE4}" type="datetimeFigureOut">
              <a:rPr lang="en-DE" smtClean="0"/>
              <a:t>21.03.22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1F35A-242D-C14D-8076-971D85EB1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F3CC4-B36E-F548-ABEB-42F5E9EB7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3767-86A6-7C46-B17A-CF423E692E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60489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17AEF-EAC7-1046-87C8-7DF847C2B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8D463-C51E-E149-991C-33A7DEFEF7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A1A0A3-0972-B44E-8706-CAD4A28668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CA2CD7-5258-F64E-8135-430B59FE1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F022-5A87-1945-9C5E-A1A1F9381FE4}" type="datetimeFigureOut">
              <a:rPr lang="en-DE" smtClean="0"/>
              <a:t>21.03.22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AA184F-2FE3-014C-B507-9D0C027A5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09BB51-6B9C-9144-A54E-9B5575727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3767-86A6-7C46-B17A-CF423E692E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98478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D51F3-E9DD-D14F-BF23-E3FB91B63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4CE0E8-DE84-954F-A6F5-72E418D73D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FD9995-EE2C-B049-9E24-CB35D1E70E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A84C99-72A9-D748-8936-F294D311C7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8A85A5-5AD4-5047-AB47-A25EE4C55F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9C6D0D-F1D2-F64F-A736-262B45410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F022-5A87-1945-9C5E-A1A1F9381FE4}" type="datetimeFigureOut">
              <a:rPr lang="en-DE" smtClean="0"/>
              <a:t>21.03.22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35CC8E-3DD7-7E40-BDA8-4E2038855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FDEABC-7D86-0A44-9D7E-8E6285880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3767-86A6-7C46-B17A-CF423E692E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78943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C529E-B2EA-1F44-AEF1-F5E36E8C9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D4DD77-276C-5B4F-81BB-38B75E40C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F022-5A87-1945-9C5E-A1A1F9381FE4}" type="datetimeFigureOut">
              <a:rPr lang="en-DE" smtClean="0"/>
              <a:t>21.03.22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6FE788-910D-074B-99E0-7D85ED239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795888-17CE-A34B-BC46-8982E55D4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3767-86A6-7C46-B17A-CF423E692E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64111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912556-AC30-074D-B88C-4A33557DA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F022-5A87-1945-9C5E-A1A1F9381FE4}" type="datetimeFigureOut">
              <a:rPr lang="en-DE" smtClean="0"/>
              <a:t>21.03.22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3E628D-E04A-C64B-9B0A-557EED42E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52B404-BA3F-2449-9589-635D5E7A4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3767-86A6-7C46-B17A-CF423E692E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42673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494A-2831-0645-A53B-B862CB187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8D14E-0DE0-1D4F-8138-9F7A13E38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55F07A-0821-5344-8BDA-0CDCFD3E0B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E55BDB-ED01-4F47-8960-C80E8261D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F022-5A87-1945-9C5E-A1A1F9381FE4}" type="datetimeFigureOut">
              <a:rPr lang="en-DE" smtClean="0"/>
              <a:t>21.03.22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7AB2E8-1F4D-3B40-ADB9-2BD638A2C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D27D8-F427-0C4F-8F81-8FAC3066E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3767-86A6-7C46-B17A-CF423E692E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1630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2446-7499-3141-BA2D-5C0DB066E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347AF5-A843-344C-BD4C-B9A8A3A488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FCBD84-403A-9345-9243-12E5EE0987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66C710-32F5-0546-960E-BDF4635B8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F022-5A87-1945-9C5E-A1A1F9381FE4}" type="datetimeFigureOut">
              <a:rPr lang="en-DE" smtClean="0"/>
              <a:t>21.03.22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5E5AAD-F593-D941-9E82-27162361B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68B3E2-C85C-E148-A648-F2B80CF3A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3767-86A6-7C46-B17A-CF423E692E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89169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48D801-0CF8-404D-A7A8-042FB60FF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B82E0C-4BAD-BC46-813C-DBC1274C3D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1F065-E906-DC4B-BD27-8A6CA25747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EF022-5A87-1945-9C5E-A1A1F9381FE4}" type="datetimeFigureOut">
              <a:rPr lang="en-DE" smtClean="0"/>
              <a:t>21.03.22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79C21-0845-1843-924C-89BDB74C47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A7FB6-BE78-7848-9FF3-2AB7DA4516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A3767-86A6-7C46-B17A-CF423E692E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42548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426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2617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A229DB-0B75-104F-8F7B-ED70E8BFB311}"/>
              </a:ext>
            </a:extLst>
          </p:cNvPr>
          <p:cNvSpPr/>
          <p:nvPr/>
        </p:nvSpPr>
        <p:spPr>
          <a:xfrm>
            <a:off x="0" y="0"/>
            <a:ext cx="12192000" cy="698716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وقتی </a:t>
            </a:r>
            <a:r>
              <a:rPr lang="fa-IR" sz="46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فوجهای</a:t>
            </a:r>
            <a:r>
              <a:rPr lang="fa-IR" sz="46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ظلمت نزدیک می شوند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نبرد از آن خداست</a:t>
            </a:r>
          </a:p>
          <a:p>
            <a:pPr algn="ctr" rtl="1">
              <a:lnSpc>
                <a:spcPct val="150000"/>
              </a:lnSpc>
            </a:pPr>
            <a:r>
              <a:rPr lang="fa-IR" sz="46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گرچه </a:t>
            </a:r>
            <a:r>
              <a:rPr lang="fa-IR" sz="46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شریران</a:t>
            </a:r>
            <a:r>
              <a:rPr lang="fa-IR" sz="46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به دورت حلقه زنند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نبرد از آن خداست</a:t>
            </a:r>
          </a:p>
          <a:p>
            <a:pPr algn="ctr" rtl="1">
              <a:lnSpc>
                <a:spcPct val="150000"/>
              </a:lnSpc>
            </a:pPr>
            <a:endParaRPr lang="fa-IR" sz="4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74824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A229DB-0B75-104F-8F7B-ED70E8BFB311}"/>
              </a:ext>
            </a:extLst>
          </p:cNvPr>
          <p:cNvSpPr/>
          <p:nvPr/>
        </p:nvSpPr>
        <p:spPr>
          <a:xfrm>
            <a:off x="0" y="0"/>
            <a:ext cx="12192000" cy="69410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خوانیم جلال 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 قوت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آن خداوند است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×۲</a:t>
            </a:r>
          </a:p>
          <a:p>
            <a:pPr algn="ctr" rtl="1">
              <a:lnSpc>
                <a:spcPct val="150000"/>
              </a:lnSpc>
            </a:pPr>
            <a:endParaRPr lang="fa-IR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30340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A229DB-0B75-104F-8F7B-ED70E8BFB311}"/>
              </a:ext>
            </a:extLst>
          </p:cNvPr>
          <p:cNvSpPr/>
          <p:nvPr/>
        </p:nvSpPr>
        <p:spPr>
          <a:xfrm>
            <a:off x="0" y="0"/>
            <a:ext cx="12192000" cy="698716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وقتی همه گویند دیگر امیدی نیست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نبرد از آن خداست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دلیر باش ای دوست چون </a:t>
            </a:r>
            <a:r>
              <a:rPr lang="fa-IR" sz="46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نجاتت</a:t>
            </a:r>
            <a:r>
              <a:rPr lang="fa-IR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نزدیک است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نبرد از آن خداست</a:t>
            </a:r>
          </a:p>
          <a:p>
            <a:pPr algn="ctr" rtl="1">
              <a:lnSpc>
                <a:spcPct val="150000"/>
              </a:lnSpc>
            </a:pPr>
            <a:endParaRPr lang="fa-IR" sz="4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68465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A229DB-0B75-104F-8F7B-ED70E8BFB311}"/>
              </a:ext>
            </a:extLst>
          </p:cNvPr>
          <p:cNvSpPr/>
          <p:nvPr/>
        </p:nvSpPr>
        <p:spPr>
          <a:xfrm>
            <a:off x="0" y="0"/>
            <a:ext cx="12192000" cy="69410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خوانیم جلال </a:t>
            </a: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 قوت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آن خداوند است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×۲</a:t>
            </a:r>
          </a:p>
          <a:p>
            <a:pPr algn="ctr" rtl="1">
              <a:lnSpc>
                <a:spcPct val="150000"/>
              </a:lnSpc>
            </a:pPr>
            <a:endParaRPr lang="fa-IR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4255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A229DB-0B75-104F-8F7B-ED70E8BFB311}"/>
              </a:ext>
            </a:extLst>
          </p:cNvPr>
          <p:cNvSpPr/>
          <p:nvPr/>
        </p:nvSpPr>
        <p:spPr>
          <a:xfrm>
            <a:off x="0" y="0"/>
            <a:ext cx="12192000" cy="69410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نه به قوت نه به قدرت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بلکه به روح خداوند 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×۲</a:t>
            </a:r>
          </a:p>
          <a:p>
            <a:pPr algn="ctr" rtl="1">
              <a:lnSpc>
                <a:spcPct val="150000"/>
              </a:lnSpc>
            </a:pPr>
            <a:endParaRPr lang="fa-IR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87791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A229DB-0B75-104F-8F7B-ED70E8BFB311}"/>
              </a:ext>
            </a:extLst>
          </p:cNvPr>
          <p:cNvSpPr/>
          <p:nvPr/>
        </p:nvSpPr>
        <p:spPr>
          <a:xfrm>
            <a:off x="0" y="0"/>
            <a:ext cx="12192000" cy="698716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سلاح جنگ ما دنیایی نیست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دانیم جنگ ما با خون و جسم نیست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گرچه </a:t>
            </a:r>
            <a:r>
              <a:rPr lang="fa-IR" sz="46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ضعیفیم</a:t>
            </a:r>
            <a:r>
              <a:rPr lang="fa-IR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با </a:t>
            </a:r>
            <a:r>
              <a:rPr lang="fa-IR" sz="46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قوتش</a:t>
            </a:r>
            <a:r>
              <a:rPr lang="fa-IR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نیروهای ظلمت غالب </a:t>
            </a:r>
            <a:r>
              <a:rPr lang="fa-IR" sz="46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گردیم</a:t>
            </a:r>
            <a:endParaRPr lang="fa-IR" sz="46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11643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A229DB-0B75-104F-8F7B-ED70E8BFB311}"/>
              </a:ext>
            </a:extLst>
          </p:cNvPr>
          <p:cNvSpPr/>
          <p:nvPr/>
        </p:nvSpPr>
        <p:spPr>
          <a:xfrm>
            <a:off x="0" y="0"/>
            <a:ext cx="12192000" cy="68486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7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پرستیم نام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قدوسش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پیروزیم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چون خوانیم نام عیسی</a:t>
            </a: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9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05199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A229DB-0B75-104F-8F7B-ED70E8BFB311}"/>
              </a:ext>
            </a:extLst>
          </p:cNvPr>
          <p:cNvSpPr/>
          <p:nvPr/>
        </p:nvSpPr>
        <p:spPr>
          <a:xfrm>
            <a:off x="0" y="0"/>
            <a:ext cx="12192000" cy="69410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نه به قوت نه به قدرت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بلکه به روح خداوند </a:t>
            </a:r>
          </a:p>
          <a:p>
            <a:pPr algn="ctr" rtl="1">
              <a:lnSpc>
                <a:spcPct val="150000"/>
              </a:lnSpc>
            </a:pPr>
            <a:r>
              <a:rPr lang="fa-IR" sz="46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×۲</a:t>
            </a:r>
          </a:p>
          <a:p>
            <a:pPr algn="ctr" rtl="1">
              <a:lnSpc>
                <a:spcPct val="150000"/>
              </a:lnSpc>
            </a:pPr>
            <a:endParaRPr lang="fa-IR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8328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119</Words>
  <Application>Microsoft Macintosh PowerPoint</Application>
  <PresentationFormat>Widescreen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2022-03-21T16:55:39Z</dcterms:created>
  <dcterms:modified xsi:type="dcterms:W3CDTF">2022-03-21T17:03:59Z</dcterms:modified>
</cp:coreProperties>
</file>