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35"/>
    <p:restoredTop sz="94687"/>
  </p:normalViewPr>
  <p:slideViewPr>
    <p:cSldViewPr snapToGrid="0" snapToObjects="1">
      <p:cViewPr varScale="1">
        <p:scale>
          <a:sx n="87" d="100"/>
          <a:sy n="87" d="100"/>
        </p:scale>
        <p:origin x="224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21CB-B105-0847-953E-408369AA4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7D739C-C609-524C-ABC1-EE76BD296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9B1D5-6CB7-AF4C-9F20-83F904C44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46C3E-E466-AA46-89CE-E5A945D8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917C-5351-5C4E-B18D-B9CACF1A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5848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C622-11A0-5B4A-B3B0-E3044DA6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BBCA5-480E-9242-BFCD-8CB30867A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CB191-EA8F-9349-96BC-9670500D4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85DFA-C76A-374C-BE18-81B8D8FA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8EB3C-94DE-2042-9D8E-A3A9BD8F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8619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4103FC-C9C2-1244-8E81-7D85DDC24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7054A9-2D33-FF4E-9FAB-4F7950DD1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18F20-5A8A-4648-8D86-40F7B2F8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153FD-2D0C-A14E-ABD9-8D5E0BAC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9D8E0-B88A-7144-A9E7-09045661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7477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970EB-DBD9-1E45-9BA4-A72C1475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A354-51F6-374A-8C07-513898E6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1D18-E6F2-8349-B31F-6ADC2E50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868BBB-60AF-EF48-9D8A-3259AC82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74884-531E-B84F-8034-F46246E4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4350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2E33-B51E-9445-92E2-39B00EDF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E6B34-D487-A542-9207-FB1D379F7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7D681-58B9-8447-8A41-78A90FEB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2501E-A0B0-6C45-BEA2-17D44784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0700-F3CA-CB44-82B4-ABB5BB35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1781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B1A22-9BCE-444B-8311-52CD5BA1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7C4F5-922A-7348-B6A1-08AFD2CAE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D818E-D476-BD42-B58F-6E3075A17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14B82-2FDA-7142-8E6F-A0C7BA36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5C959-89C6-9A49-AA53-870A01775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656A-5FE1-5A4E-A6F8-E73D9DCD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6286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31E3-0BC3-1441-80C7-74B4459E8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83D0E-99CB-0F43-8DFF-F8FE72B31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C0179-6B8B-8D4D-BA49-7409F5E6F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36A3D-EEB4-D745-AB76-157CF29C9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8A8A-0002-AD40-8180-3A5ABB3B3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9DF7D-FC0C-FB4B-83A4-3F244664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720028-D0D5-5247-A6C1-1946DFA1E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1F0148-336D-674D-B114-AB2B175D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4151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D6AC-5EA1-1546-9EB7-D51F51314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BD858F-4B17-4444-8BFB-5689730A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AE72D-4245-AB44-B848-51E80D1C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01389-69D5-0948-AD94-0163AA04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580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F774A-FD60-F949-8BC5-7BF75DC0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5A897-F76B-5846-9008-D506E0EE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AB03E-3AA0-3E4D-BBA8-C7CD5710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7165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58BC-6555-744C-BF6A-FE415B617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23A85-4BF2-154D-B184-3113920AA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5CA42-597B-6346-9A66-9E2F679DA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80EB5-B0E0-BB4F-A7F1-2D52501D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672C9-08A1-984F-9AEF-E422783F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EBBD2-72E4-5841-A9C6-D410098BF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3731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369A-BC53-134C-BC70-3F8AE452A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902B-43DA-C948-9571-9B8A7E348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B722F-577A-0847-9A4B-C9C0824D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E30A2-8B9B-0748-B4EA-2EB69284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F5EC4-53E3-464F-B987-2B1C7D907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618C3-BB4C-BE47-BA29-D4788A74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273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7078D-5DB7-1141-ABF6-63ACFF258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6835E-F90B-A045-B493-687FA77A4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D0DB5-FD60-B944-9E42-0926A1B3BA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D8DCC-92A4-B048-BE63-4D43F10438A9}" type="datetimeFigureOut">
              <a:rPr lang="en-DE" smtClean="0"/>
              <a:t>17.03.22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6D5FC-5175-DB48-8E37-6ED829404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F3F04-19A5-A044-BC28-1D8553D19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16FA-190B-374F-837E-07E8957967E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8765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040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5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809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شاهد هستم شاهد تو 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سرور و </a:t>
            </a:r>
            <a:r>
              <a:rPr lang="fa-IR" sz="48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منجیم</a:t>
            </a: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وصف تو سرود خوانم 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تا وقتی زنده ام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377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809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 یاد آرم چه ها کردی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بهر نجات من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ترس و شک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لعنتها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امروز من آزادم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20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903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می پرستم با هرآنچه دارم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خداوند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ملجای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پادشاه و سلطان قلبم</a:t>
            </a:r>
          </a:p>
          <a:p>
            <a:pPr algn="ctr" rtl="1">
              <a:lnSpc>
                <a:spcPct val="150000"/>
              </a:lnSpc>
            </a:pPr>
            <a:endParaRPr lang="fa-IR" sz="9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0961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903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می </a:t>
            </a: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ستایم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قلب و </a:t>
            </a: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وجودم</a:t>
            </a: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پناهگاه و امید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عشق تو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مانم</a:t>
            </a:r>
            <a:endParaRPr lang="fa-IR" sz="5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9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479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809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شاهد هستم شاهد تو </a:t>
            </a: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چون مرا بخشیدی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زخم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هایم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را شفا دادی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پدر آسمانی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8819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8098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عشق و شادی و آرامش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جز خواب چیزی نبود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تبدیل یافتم </a:t>
            </a:r>
            <a:r>
              <a:rPr lang="fa-IR" sz="48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فیضت</a:t>
            </a: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خوانم</a:t>
            </a:r>
          </a:p>
          <a:p>
            <a:pPr algn="ctr" rtl="1">
              <a:lnSpc>
                <a:spcPct val="150000"/>
              </a:lnSpc>
            </a:pPr>
            <a:r>
              <a:rPr lang="fa-IR" sz="48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اوج بیداری</a:t>
            </a:r>
          </a:p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659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903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می پرستم با هرآنچه دارم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خداوند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ملجای</a:t>
            </a: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پادشاه و سلطان قلبم</a:t>
            </a:r>
          </a:p>
          <a:p>
            <a:pPr algn="ctr" rtl="1">
              <a:lnSpc>
                <a:spcPct val="150000"/>
              </a:lnSpc>
            </a:pPr>
            <a:endParaRPr lang="fa-IR" sz="9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497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79392-C7B0-F34B-926B-67A003E3C422}"/>
              </a:ext>
            </a:extLst>
          </p:cNvPr>
          <p:cNvSpPr/>
          <p:nvPr/>
        </p:nvSpPr>
        <p:spPr>
          <a:xfrm>
            <a:off x="0" y="0"/>
            <a:ext cx="12192000" cy="689034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 را می </a:t>
            </a: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ستایم</a:t>
            </a: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با قلب و </a:t>
            </a:r>
            <a:r>
              <a:rPr lang="fa-IR" sz="54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وجودم</a:t>
            </a:r>
            <a:endParaRPr lang="fa-IR" sz="5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پناهگاه و امید من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عشق تو </a:t>
            </a:r>
            <a:r>
              <a:rPr lang="fa-IR" sz="5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مانم</a:t>
            </a:r>
            <a:endParaRPr lang="fa-IR" sz="5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9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8986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126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2022-03-17T16:40:40Z</dcterms:created>
  <dcterms:modified xsi:type="dcterms:W3CDTF">2022-03-17T16:46:54Z</dcterms:modified>
</cp:coreProperties>
</file>