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0"/>
    <p:restoredTop sz="94687"/>
  </p:normalViewPr>
  <p:slideViewPr>
    <p:cSldViewPr snapToGrid="0" snapToObjects="1">
      <p:cViewPr varScale="1">
        <p:scale>
          <a:sx n="89" d="100"/>
          <a:sy n="89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38BA-74D3-7442-A5AC-CFA85A16A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28630-7C35-4B40-B3D5-6AB9211EF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0F770-056C-064C-B294-D8C8C56C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B7C7-83C2-C841-8C60-11A1689F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E608-C9D5-D94A-A0A6-BBF82ED4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041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CB77-F957-D14B-95A2-37BCA427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85D9D-867B-3C4C-AF66-70BACD0C1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C55DB-E79D-0445-A030-D4E9C321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8ED4-D69E-7841-AD5D-E2997616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D6989-6CD4-E544-A3CC-A3FC4DF7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3166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64BC1-A26A-4F41-A432-1092A3D1F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CCBCB-D6D8-2D4D-B3EC-98570A6A2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A3BDA-65CE-7E47-BC3C-E1C57176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A707D-4D77-E54E-BAE3-54125909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AA45-23B0-2C47-BC32-FE0C6037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857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DF26-EA61-1445-B244-29660047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6B508-2B54-0442-824F-37F59F9A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0BC82-57D4-2649-86BA-9F17E9D4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F452E-0F6C-6649-B5C4-DB1D8D6B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D8EA-D9B6-D944-BEC4-B0808428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73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0A63-583C-0744-987F-D13AF585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66C68-3845-9E48-A0F8-195850B4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3E685-2241-DA48-B889-195617B6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B6E68-DFF6-9946-B3F0-5F968B82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A4B55-973C-FE49-A090-32E224CD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6650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2C93-E104-8F48-B874-E9A68BC2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673BE-3C76-684D-BA3E-4184501EB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D3818-5878-094B-9F59-6AC9AB942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6DBC4-5E84-CE40-A768-21A9A7B3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F0F8A-0C9C-4547-AC06-A60BD52C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7A778-457C-7742-A426-340DB5E2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8712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8679-F3E9-054F-9D5F-379E7862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0AB64-48B6-0044-98F1-90DF6B504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27F82-98FD-F540-9FE6-15C4BD87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2858F-C297-0948-B609-6CB74A7D2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5301D-42CE-484D-BA8F-F3CCCE38F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11A34-504C-6342-8F1E-19D5BB06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CF043-D85A-7545-A271-A2090B53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9AE38-16EB-4049-B774-9C069BAB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8089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68A0-3E9C-A84A-8CC7-975A5D73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D7656-58FD-964F-86EF-1C584B14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C488B-2101-0549-9256-67E8335D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C5FB1-3FED-E94E-A4A4-56CAE23E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140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76B26-6E5A-234E-8104-9F568411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8BCDE-93B7-E048-A249-572E1C6B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B7339-CCD1-0A40-A69B-9A91614B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545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FD73-C673-E44F-A2C4-8E826C83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4493-630A-3C4D-B7D5-D79C790D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FC327-1C8B-6D43-9B5C-14D65E553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D8340-5182-C745-9306-C80E7680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0CF24-6850-A64B-94D8-5B1AFC89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6AF9C-AD8E-AC44-9538-66E72A58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1801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B251-F561-B044-B990-3890D5CA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368F12-850D-5841-A42F-0EB38C519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AAC7C-60DB-074F-971B-B877C777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25789-8D20-0E4B-ADC7-4171C83A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F332-730A-DB4A-8D61-F5A36379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527AD-AAB1-B743-901D-22223BDC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272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372E5-8937-2141-A477-0C18A8F8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260C-2C3A-174E-BEB4-17198DA7A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410E3-9850-5D4B-A1D4-C67BB855E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38296-DB1F-674F-B1B2-B0F871EC9ABB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3B222-74D0-3A49-B29A-FDFDE2D72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CDE31-C3AB-5D44-8D34-0589D411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59A2-D5D2-DA49-B598-6560FA07F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28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F320F8-6AC0-F54E-B675-6A3AA28B07B2}"/>
              </a:ext>
            </a:extLst>
          </p:cNvPr>
          <p:cNvSpPr txBox="1"/>
          <p:nvPr/>
        </p:nvSpPr>
        <p:spPr>
          <a:xfrm>
            <a:off x="2072695" y="658653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300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315A5E-74C0-C14C-B69B-A6A8101519A9}"/>
              </a:ext>
            </a:extLst>
          </p:cNvPr>
          <p:cNvSpPr/>
          <p:nvPr/>
        </p:nvSpPr>
        <p:spPr>
          <a:xfrm>
            <a:off x="0" y="0"/>
            <a:ext cx="12192000" cy="69281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شایسته ای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ای شاه شاهان شایسته ای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شایسته ای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قدیر ، شاه جلال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94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315A5E-74C0-C14C-B69B-A6A8101519A9}"/>
              </a:ext>
            </a:extLst>
          </p:cNvPr>
          <p:cNvSpPr/>
          <p:nvPr/>
        </p:nvSpPr>
        <p:spPr>
          <a:xfrm>
            <a:off x="0" y="0"/>
            <a:ext cx="12192000" cy="69281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ای شاه شاهان تویی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قدیر ، شاه جلال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320F8-6AC0-F54E-B675-6A3AA28B07B2}"/>
              </a:ext>
            </a:extLst>
          </p:cNvPr>
          <p:cNvSpPr txBox="1"/>
          <p:nvPr/>
        </p:nvSpPr>
        <p:spPr>
          <a:xfrm>
            <a:off x="2072695" y="658653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308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315A5E-74C0-C14C-B69B-A6A8101519A9}"/>
              </a:ext>
            </a:extLst>
          </p:cNvPr>
          <p:cNvSpPr/>
          <p:nvPr/>
        </p:nvSpPr>
        <p:spPr>
          <a:xfrm>
            <a:off x="0" y="0"/>
            <a:ext cx="12192000" cy="69281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خداوندم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ای شاه شاهان 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خداوندم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خداوندم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خدایان ، شاه جلال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320F8-6AC0-F54E-B675-6A3AA28B07B2}"/>
              </a:ext>
            </a:extLst>
          </p:cNvPr>
          <p:cNvSpPr txBox="1"/>
          <p:nvPr/>
        </p:nvSpPr>
        <p:spPr>
          <a:xfrm>
            <a:off x="2072695" y="658653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884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F320F8-6AC0-F54E-B675-6A3AA28B07B2}"/>
              </a:ext>
            </a:extLst>
          </p:cNvPr>
          <p:cNvSpPr txBox="1"/>
          <p:nvPr/>
        </p:nvSpPr>
        <p:spPr>
          <a:xfrm>
            <a:off x="2072695" y="658653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178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2022-03-17T16:28:18Z</dcterms:created>
  <dcterms:modified xsi:type="dcterms:W3CDTF">2022-03-17T16:34:34Z</dcterms:modified>
</cp:coreProperties>
</file>