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6" r:id="rId3"/>
    <p:sldId id="257" r:id="rId4"/>
    <p:sldId id="267" r:id="rId5"/>
    <p:sldId id="259" r:id="rId6"/>
    <p:sldId id="268" r:id="rId7"/>
    <p:sldId id="261" r:id="rId8"/>
    <p:sldId id="269" r:id="rId9"/>
    <p:sldId id="263" r:id="rId10"/>
    <p:sldId id="270" r:id="rId11"/>
    <p:sldId id="27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216" y="7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FD3AAA-5686-4E52-B365-E23F6F3C63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9EFA0D-41CC-4E41-9AB8-D43CB4F01E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2855C6-A5CB-447A-9CAB-8CBB4658E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B0515-86C2-4939-8955-97F8D363A3B9}" type="datetimeFigureOut">
              <a:rPr lang="en-GB" smtClean="0"/>
              <a:t>11/03/2022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478310-CB1A-4C4E-B2ED-F48DF853C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355329-2D9D-4198-84F3-EEABB7350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8EAA5-76F8-4044-8B37-5CBECB3D6D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1868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9EECDE-E788-4E8B-9DC0-2BB0FE361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AA2121-3B7C-4AE3-8BFF-4E3B12AAA1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6680AD-071E-45A8-A8D4-48F813BA8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B0515-86C2-4939-8955-97F8D363A3B9}" type="datetimeFigureOut">
              <a:rPr lang="en-GB" smtClean="0"/>
              <a:t>11/03/2022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55FB56-AA6F-4B6A-B762-11ED688C5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E328AA-5A34-45C2-A1B6-D9E9DAD00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8EAA5-76F8-4044-8B37-5CBECB3D6D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8491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2219877-6299-4E9A-B7FF-E399574AE9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DA5952-F722-4AA3-9158-A93C497794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C0F501-BBBE-4016-9772-6E12AA856F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B0515-86C2-4939-8955-97F8D363A3B9}" type="datetimeFigureOut">
              <a:rPr lang="en-GB" smtClean="0"/>
              <a:t>11/03/2022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25E349-F9BF-4237-BE8F-5AEFB1355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283FAB-29D8-4CEE-ACD2-0353A37B4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8EAA5-76F8-4044-8B37-5CBECB3D6D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3231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4359C2-8191-4DF4-BA65-89E5CA641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CCD0E7-F8DD-4F95-A16D-093377092F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328AC9-990F-4162-B73A-57B11440F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B0515-86C2-4939-8955-97F8D363A3B9}" type="datetimeFigureOut">
              <a:rPr lang="en-GB" smtClean="0"/>
              <a:t>11/03/2022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807097-3719-4042-BF9D-8B51B9B45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B3F32E-7C71-4242-923C-82736FC0F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8EAA5-76F8-4044-8B37-5CBECB3D6D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4814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7967D7-EE17-4526-99AF-E5790C9AC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C9E445-E0C6-4C74-BC98-E45796AD2D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5DCEE2-AB08-40AE-8053-3B60ED452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B0515-86C2-4939-8955-97F8D363A3B9}" type="datetimeFigureOut">
              <a:rPr lang="en-GB" smtClean="0"/>
              <a:t>11/03/2022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30BAF1-BD54-42ED-B220-45FCFD3AB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9964E2-8B22-49DB-8D78-E510C78B1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8EAA5-76F8-4044-8B37-5CBECB3D6D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5851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D111C5-553E-484D-A3BA-D978E10DF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56304E-B925-47BB-A68F-0F8357D440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F3CE9B-4D98-4D1B-A1AA-32123DB46B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0E126F-9C62-41FD-950C-B2A59FBF7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B0515-86C2-4939-8955-97F8D363A3B9}" type="datetimeFigureOut">
              <a:rPr lang="en-GB" smtClean="0"/>
              <a:t>11/03/2022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E8F434-817F-4EC3-8D8B-2B0C1E39C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36BF99-2D9E-45C7-A0F7-8B93C4DB9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8EAA5-76F8-4044-8B37-5CBECB3D6D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110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D157F-A381-4050-B554-DE82A218B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DCB345-91A6-467F-A898-C5BA98F577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85BFFA-4CC9-4B13-8AE9-070CBF78A3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DD9A5B-C840-44D8-9656-EE028C2BD6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F4C694-3EA3-42F5-ACDE-039C3262AB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23EF53-485F-4EC6-9622-58B807964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B0515-86C2-4939-8955-97F8D363A3B9}" type="datetimeFigureOut">
              <a:rPr lang="en-GB" smtClean="0"/>
              <a:t>11/03/2022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8F8057-5ED1-4281-8C8B-24840B138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B82CEE-E3C8-4801-84AF-5DDBDF862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8EAA5-76F8-4044-8B37-5CBECB3D6D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3797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46371-AA75-4737-A6F4-17C269B6F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BF9E4E-D064-4BB8-9E7F-243C91C20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B0515-86C2-4939-8955-97F8D363A3B9}" type="datetimeFigureOut">
              <a:rPr lang="en-GB" smtClean="0"/>
              <a:t>11/03/2022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9BBCAA-E693-4018-A9B3-00084E19A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A1EAFA-939B-49AB-9F20-BAEA8B2C2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8EAA5-76F8-4044-8B37-5CBECB3D6D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6091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5F5330D-00E2-4A93-96E8-6077CA755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B0515-86C2-4939-8955-97F8D363A3B9}" type="datetimeFigureOut">
              <a:rPr lang="en-GB" smtClean="0"/>
              <a:t>11/03/2022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296B04-3CBA-4C84-9879-B628731B7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4096DF-E2C9-474C-B073-3B155E4AF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8EAA5-76F8-4044-8B37-5CBECB3D6D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3742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E26DA-75B6-4E51-9FA8-B41AEEA6C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C2FE0D-7E86-454E-90A8-ECE9B139DC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3F78C9-B855-4089-A3EA-405E904CE1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D6B92F-4E1E-4ED9-A7AD-592CA4C53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B0515-86C2-4939-8955-97F8D363A3B9}" type="datetimeFigureOut">
              <a:rPr lang="en-GB" smtClean="0"/>
              <a:t>11/03/2022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DE4E39-FC75-485F-9C19-0CF805F29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B12E3D-63B1-4505-BFC9-144D58A59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8EAA5-76F8-4044-8B37-5CBECB3D6D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9912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EB8667-8C52-4093-A7D3-39E362C18A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407EB7-EE68-485A-B12B-189F943ACA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3E707F-727A-458F-B59E-5163E4B6B8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FD6842-932F-4DAF-9853-4A718F59B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B0515-86C2-4939-8955-97F8D363A3B9}" type="datetimeFigureOut">
              <a:rPr lang="en-GB" smtClean="0"/>
              <a:t>11/03/2022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6F39C5-18B4-4D45-AB63-402D38AED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835817-1903-44EB-9BED-59BC27DB5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8EAA5-76F8-4044-8B37-5CBECB3D6D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2106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7CD3CD-05A3-49AA-93A8-21AAB203D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F36A17-FDEB-461A-8949-AB9DE0E020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92CB11-D12A-4E23-98C7-BF57374531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9B0515-86C2-4939-8955-97F8D363A3B9}" type="datetimeFigureOut">
              <a:rPr lang="en-GB" smtClean="0"/>
              <a:t>11/03/2022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894754-AFBC-4865-98F9-236A01EBBF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81CF0B-2ABF-45CC-958A-954F437752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98EAA5-76F8-4044-8B37-5CBECB3D6D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9246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34273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5926863-7D70-5B4A-A976-E01575B29B6C}"/>
              </a:ext>
            </a:extLst>
          </p:cNvPr>
          <p:cNvSpPr/>
          <p:nvPr/>
        </p:nvSpPr>
        <p:spPr>
          <a:xfrm>
            <a:off x="0" y="1"/>
            <a:ext cx="12191999" cy="688098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ar-SA" sz="4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ar-SA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</a:t>
            </a:r>
            <a:r>
              <a:rPr lang="ar-SA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‌ نهر </a:t>
            </a:r>
            <a:r>
              <a:rPr lang="ar-SA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پر</a:t>
            </a:r>
            <a:r>
              <a:rPr lang="ar-SA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بها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ar-SA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طاهر </a:t>
            </a:r>
            <a:r>
              <a:rPr lang="ar-SA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کردی</a:t>
            </a:r>
            <a:r>
              <a:rPr lang="ar-SA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مرا</a:t>
            </a:r>
            <a:endParaRPr lang="en-US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ar-SA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قدرتیست</a:t>
            </a:r>
            <a:r>
              <a:rPr lang="ar-SA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ar-SA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بی</a:t>
            </a:r>
            <a:r>
              <a:rPr lang="ar-SA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همتا</a:t>
            </a: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ar-SA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پاک</a:t>
            </a:r>
            <a:r>
              <a:rPr lang="ar-SA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شدم ، </a:t>
            </a:r>
            <a:r>
              <a:rPr lang="ar-SA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پاک</a:t>
            </a:r>
            <a:r>
              <a:rPr lang="ar-SA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ar-SA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شدم</a:t>
            </a:r>
            <a:endParaRPr lang="en-US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ar-SA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</a:t>
            </a:r>
            <a:r>
              <a:rPr lang="ar-SA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خون </a:t>
            </a:r>
            <a:r>
              <a:rPr lang="ar-SA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عیسی</a:t>
            </a:r>
            <a:endParaRPr lang="ar-SA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ar-SA" sz="66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385664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0664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5926863-7D70-5B4A-A976-E01575B29B6C}"/>
              </a:ext>
            </a:extLst>
          </p:cNvPr>
          <p:cNvSpPr/>
          <p:nvPr/>
        </p:nvSpPr>
        <p:spPr>
          <a:xfrm>
            <a:off x="0" y="1"/>
            <a:ext cx="12191999" cy="688098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ar-SA" sz="4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ar-SA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</a:t>
            </a:r>
            <a:r>
              <a:rPr lang="ar-SA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‌ نهر </a:t>
            </a:r>
            <a:r>
              <a:rPr lang="ar-SA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پر</a:t>
            </a:r>
            <a:r>
              <a:rPr lang="ar-SA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بها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ar-SA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طاهر </a:t>
            </a:r>
            <a:r>
              <a:rPr lang="ar-SA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کردی</a:t>
            </a:r>
            <a:r>
              <a:rPr lang="ar-SA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مرا</a:t>
            </a:r>
            <a:endParaRPr lang="en-US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ar-SA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قدرتیست</a:t>
            </a:r>
            <a:r>
              <a:rPr lang="ar-SA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ar-SA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بی</a:t>
            </a:r>
            <a:r>
              <a:rPr lang="ar-SA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همتا</a:t>
            </a: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ar-SA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پاک</a:t>
            </a:r>
            <a:r>
              <a:rPr lang="ar-SA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شدم ، </a:t>
            </a:r>
            <a:r>
              <a:rPr lang="ar-SA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پاک</a:t>
            </a:r>
            <a:r>
              <a:rPr lang="ar-SA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ar-SA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شدم</a:t>
            </a:r>
            <a:endParaRPr lang="en-US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ar-SA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</a:t>
            </a:r>
            <a:r>
              <a:rPr lang="ar-SA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خون </a:t>
            </a:r>
            <a:r>
              <a:rPr lang="ar-SA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عیسی</a:t>
            </a:r>
            <a:endParaRPr lang="ar-SA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ar-SA" sz="66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00018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E25710D-4AC1-4DD8-9390-D7412108C3DC}"/>
              </a:ext>
            </a:extLst>
          </p:cNvPr>
          <p:cNvSpPr/>
          <p:nvPr/>
        </p:nvSpPr>
        <p:spPr>
          <a:xfrm>
            <a:off x="1" y="0"/>
            <a:ext cx="12192000" cy="694100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ar-SA" sz="45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خون بره کفاره ی </a:t>
            </a:r>
            <a:r>
              <a:rPr lang="ar-SA" sz="45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گناهم</a:t>
            </a:r>
            <a:r>
              <a:rPr lang="ar-SA" sz="45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شد</a:t>
            </a:r>
            <a:endParaRPr lang="fa-IR" sz="45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ar-SA" sz="45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جانم</a:t>
            </a:r>
            <a:r>
              <a:rPr lang="ar-SA" sz="45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از بند و لعنت و ترس رها شد</a:t>
            </a:r>
            <a:endParaRPr lang="fa-IR" sz="45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ar-SA" sz="45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چه</a:t>
            </a:r>
            <a:r>
              <a:rPr lang="ar-SA" sz="45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زیباست آن نهر </a:t>
            </a:r>
            <a:r>
              <a:rPr lang="ar-SA" sz="45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که</a:t>
            </a:r>
            <a:r>
              <a:rPr lang="fa-IR" sz="45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طاهر ساخته مرا</a:t>
            </a:r>
          </a:p>
          <a:p>
            <a:pPr algn="ctr" rtl="1">
              <a:lnSpc>
                <a:spcPct val="150000"/>
              </a:lnSpc>
            </a:pPr>
            <a:r>
              <a:rPr lang="ar-SA" sz="45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پاک</a:t>
            </a:r>
            <a:r>
              <a:rPr lang="ar-SA" sz="45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شدم ، پاک شدم با خون </a:t>
            </a:r>
            <a:r>
              <a:rPr lang="ar-SA" sz="45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عیسی</a:t>
            </a:r>
            <a:endParaRPr lang="ar-SA" sz="45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ar-SA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32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62063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5926863-7D70-5B4A-A976-E01575B29B6C}"/>
              </a:ext>
            </a:extLst>
          </p:cNvPr>
          <p:cNvSpPr/>
          <p:nvPr/>
        </p:nvSpPr>
        <p:spPr>
          <a:xfrm>
            <a:off x="0" y="1"/>
            <a:ext cx="12191999" cy="688098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ar-SA" sz="4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ar-SA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</a:t>
            </a:r>
            <a:r>
              <a:rPr lang="ar-SA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‌ نهر </a:t>
            </a:r>
            <a:r>
              <a:rPr lang="ar-SA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پر</a:t>
            </a:r>
            <a:r>
              <a:rPr lang="ar-SA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بها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ar-SA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طاهر </a:t>
            </a:r>
            <a:r>
              <a:rPr lang="ar-SA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کردی</a:t>
            </a:r>
            <a:r>
              <a:rPr lang="ar-SA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مرا</a:t>
            </a:r>
            <a:endParaRPr lang="en-US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ar-SA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قدرتیست</a:t>
            </a:r>
            <a:r>
              <a:rPr lang="ar-SA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ar-SA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بی</a:t>
            </a:r>
            <a:r>
              <a:rPr lang="ar-SA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همتا</a:t>
            </a: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ar-SA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پاک</a:t>
            </a:r>
            <a:r>
              <a:rPr lang="ar-SA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شدم ، </a:t>
            </a:r>
            <a:r>
              <a:rPr lang="ar-SA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پاک</a:t>
            </a:r>
            <a:r>
              <a:rPr lang="ar-SA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ar-SA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شدم</a:t>
            </a:r>
            <a:endParaRPr lang="en-US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ar-SA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</a:t>
            </a:r>
            <a:r>
              <a:rPr lang="ar-SA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خون </a:t>
            </a:r>
            <a:r>
              <a:rPr lang="ar-SA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عیسی</a:t>
            </a:r>
            <a:endParaRPr lang="ar-SA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ar-SA" sz="66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48523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E25710D-4AC1-4DD8-9390-D7412108C3DC}"/>
              </a:ext>
            </a:extLst>
          </p:cNvPr>
          <p:cNvSpPr/>
          <p:nvPr/>
        </p:nvSpPr>
        <p:spPr>
          <a:xfrm>
            <a:off x="1" y="0"/>
            <a:ext cx="12192000" cy="693465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در دریای عشقش گناهانم پاک شدم</a:t>
            </a:r>
          </a:p>
          <a:p>
            <a:pPr algn="ctr" rtl="1">
              <a:lnSpc>
                <a:spcPct val="150000"/>
              </a:lnSpc>
            </a:pPr>
            <a:r>
              <a:rPr lang="fa-IR" sz="4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زنجیرهای شرمم در نامش پاره </a:t>
            </a:r>
            <a:r>
              <a:rPr lang="ar-SA" sz="4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شد </a:t>
            </a:r>
          </a:p>
          <a:p>
            <a:pPr algn="ctr" rtl="1">
              <a:lnSpc>
                <a:spcPct val="150000"/>
              </a:lnSpc>
            </a:pPr>
            <a:r>
              <a:rPr lang="fa-IR" sz="4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فیض عظیم او چه بی </a:t>
            </a:r>
            <a:r>
              <a:rPr lang="fa-IR" sz="40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انتهاست</a:t>
            </a:r>
            <a:br>
              <a:rPr lang="fa-IR" sz="4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</a:br>
            <a:r>
              <a:rPr lang="fa-IR" sz="4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من آزادم ، من هستم ، فرزند خدا</a:t>
            </a:r>
            <a:endParaRPr lang="en-US" sz="40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0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5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230937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5926863-7D70-5B4A-A976-E01575B29B6C}"/>
              </a:ext>
            </a:extLst>
          </p:cNvPr>
          <p:cNvSpPr/>
          <p:nvPr/>
        </p:nvSpPr>
        <p:spPr>
          <a:xfrm>
            <a:off x="0" y="1"/>
            <a:ext cx="12191999" cy="688098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ar-SA" sz="4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ar-SA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</a:t>
            </a:r>
            <a:r>
              <a:rPr lang="ar-SA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‌ نهر </a:t>
            </a:r>
            <a:r>
              <a:rPr lang="ar-SA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پر</a:t>
            </a:r>
            <a:r>
              <a:rPr lang="ar-SA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بها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ar-SA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طاهر </a:t>
            </a:r>
            <a:r>
              <a:rPr lang="ar-SA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کردی</a:t>
            </a:r>
            <a:r>
              <a:rPr lang="ar-SA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مرا</a:t>
            </a:r>
            <a:endParaRPr lang="en-US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ar-SA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قدرتیست</a:t>
            </a:r>
            <a:r>
              <a:rPr lang="ar-SA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ar-SA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بی</a:t>
            </a:r>
            <a:r>
              <a:rPr lang="ar-SA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همتا</a:t>
            </a: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ar-SA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پاک</a:t>
            </a:r>
            <a:r>
              <a:rPr lang="ar-SA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شدم ، </a:t>
            </a:r>
            <a:r>
              <a:rPr lang="ar-SA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پاک</a:t>
            </a:r>
            <a:r>
              <a:rPr lang="ar-SA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ar-SA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شدم</a:t>
            </a:r>
            <a:endParaRPr lang="en-US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ar-SA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</a:t>
            </a:r>
            <a:r>
              <a:rPr lang="ar-SA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خون </a:t>
            </a:r>
            <a:r>
              <a:rPr lang="ar-SA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عیسی</a:t>
            </a:r>
            <a:endParaRPr lang="ar-SA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ar-SA" sz="66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817186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E25710D-4AC1-4DD8-9390-D7412108C3DC}"/>
              </a:ext>
            </a:extLst>
          </p:cNvPr>
          <p:cNvSpPr/>
          <p:nvPr/>
        </p:nvSpPr>
        <p:spPr>
          <a:xfrm>
            <a:off x="1" y="0"/>
            <a:ext cx="12192000" cy="696030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5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پر بها بی همتا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قدرتیست</a:t>
            </a: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در خون مسیحا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×۴</a:t>
            </a:r>
          </a:p>
          <a:p>
            <a:pPr algn="ctr" rtl="1">
              <a:lnSpc>
                <a:spcPct val="150000"/>
              </a:lnSpc>
            </a:pPr>
            <a:endParaRPr lang="fa-IR" sz="4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951905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E25710D-4AC1-4DD8-9390-D7412108C3DC}"/>
              </a:ext>
            </a:extLst>
          </p:cNvPr>
          <p:cNvSpPr/>
          <p:nvPr/>
        </p:nvSpPr>
        <p:spPr>
          <a:xfrm>
            <a:off x="1" y="0"/>
            <a:ext cx="12192000" cy="696030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5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قدرتیست</a:t>
            </a: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5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قدرتیست</a:t>
            </a:r>
            <a:endParaRPr lang="fa-IR" sz="5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قدرتی بی همتا در خون مسیحا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×۴</a:t>
            </a:r>
          </a:p>
          <a:p>
            <a:pPr algn="ctr" rtl="1">
              <a:lnSpc>
                <a:spcPct val="150000"/>
              </a:lnSpc>
            </a:pPr>
            <a:endParaRPr lang="fa-IR" sz="4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442097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E25710D-4AC1-4DD8-9390-D7412108C3DC}"/>
              </a:ext>
            </a:extLst>
          </p:cNvPr>
          <p:cNvSpPr/>
          <p:nvPr/>
        </p:nvSpPr>
        <p:spPr>
          <a:xfrm>
            <a:off x="1" y="0"/>
            <a:ext cx="12192000" cy="699839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 مسیح در مرگش شریک گشتم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 او نیز برخاستم تا ابد زنده هستم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مهرت پر کرده همواره قلب مرا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نه مرگ و تاریکی کند ما را جدا</a:t>
            </a:r>
          </a:p>
          <a:p>
            <a:pPr algn="ctr" rtl="1">
              <a:lnSpc>
                <a:spcPct val="150000"/>
              </a:lnSpc>
            </a:pPr>
            <a:endParaRPr lang="en-GB" sz="66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300584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178</Words>
  <Application>Microsoft Macintosh PowerPoint</Application>
  <PresentationFormat>Widescreen</PresentationFormat>
  <Paragraphs>42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6</cp:revision>
  <dcterms:created xsi:type="dcterms:W3CDTF">2020-04-12T02:44:39Z</dcterms:created>
  <dcterms:modified xsi:type="dcterms:W3CDTF">2022-03-11T16:21:36Z</dcterms:modified>
</cp:coreProperties>
</file>