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2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20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CB48-9391-614F-AD60-10A149870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7ABD7-96EE-5C4A-9A34-B87789CB3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E4385-1CA6-7544-A3DC-C383D503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2BE48-BD2A-A44B-8798-5916C3BF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42B0D-8989-3E4F-8694-A9A186C1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940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FF05-0CD1-024D-B1CE-C208E192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3176F-BA3B-2F45-9C01-AFC67612B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4B3FC-8F4F-4B49-8E47-20028C4B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5AB77-0236-C44A-A86B-3C197A08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95393-CA6C-9F4C-AA5C-52CCEACC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60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0397C6-0273-5949-96B9-E01E9545E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D0009-5EF0-0540-BBA9-2178E4A52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DA35-5BFD-8B47-B29B-D7110FFE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F90FE-1935-B84D-96D4-3CB83602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CAA54-CA50-9E48-B140-CAAC66CB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165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761BF-0FB2-BF4C-94D9-807B0A3D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0A0AC-6852-2549-B85C-06E0339D6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F9647-180C-4647-828D-18BEE356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A03B0-5B49-C44E-B006-04F04510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27D9B-288C-CF46-83CF-43B17C4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731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B90C-C09B-4C45-92A6-58F314F4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9C39D-343A-7C46-A382-238B3FE12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C632F-4990-3F4E-BBD3-7AA94625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525A3-041A-BE41-AFE6-BB7DD62D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52B61-6D6B-D046-87D5-83B039E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804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3F6D-F285-2A4D-9832-55B214CF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7E31B-E7FB-BC43-B3FB-BFF1EFAB4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6B5A6-DEA6-9E43-8DA2-34B8D2F84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1FA84-5DD2-714E-AED3-1C2064DA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CF64A-EF66-974C-B3E4-11E60622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25772-778B-184B-B99D-4F35CF23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0611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2D69-9DF0-C447-A38E-888569A8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BB588-CFC2-8B4D-A080-01E983958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6E306-05B3-9345-9CED-CFA57A9B7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7A5D-943A-1D4D-84DA-243EB5DD1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48097-DEBB-8E40-80D4-9A0B546D2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C106F-B1C7-8146-9A29-AB9B17DF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25A5D-5C84-3243-8D01-7D6C539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D79D1-66BA-9D46-8A95-A84B8D97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7474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3ED9-4C6D-2E42-960D-F0C36B82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8F3B7-5F82-9640-B07C-DE7E167C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20073-42CD-F649-9E91-E132827C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11930-A974-6740-9C93-56438248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0395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2396D-61AB-D44F-AAD9-B1038840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E8207-C4D4-0448-8E45-AB2C43A5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63AC-17E6-194D-9BF7-7DE6F708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302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11132-27F5-6342-A05C-18021020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97A6-2F0F-E940-9FBB-2E88F8AE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21EFF-6C9F-DA4C-AFA5-555581219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99B67-C7EE-154E-8822-0C8815D6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4B759-0685-C540-94CF-B5C1B86E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1C1AE-D024-804C-B2F7-C53C4045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17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3B9F-C2B1-F446-AC91-C51F7880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90DD9-018E-CF43-9E31-C838FA7C0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86821-FB3B-FA4D-85DD-EA00D5E29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5E297-06D9-EA46-9503-F9340C83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056C9-04DC-A444-93C2-3BE8ECB3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1C723-9BAA-7A4D-94F8-2A1F6633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670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F2750-928D-4442-B08D-260AE140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BADE4-DB8F-D749-90C0-AB2C2217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5E992-6476-C444-B13E-6FC96F376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2A715-CB3B-8B48-8E78-4A04F20FC498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983B5-760C-2744-AD36-7E5090A71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4B82-AA41-4447-8D84-E3B0495FA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523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80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FEEC1-DC24-944F-B744-4541FF76B70F}"/>
              </a:ext>
            </a:extLst>
          </p:cNvPr>
          <p:cNvSpPr/>
          <p:nvPr/>
        </p:nvSpPr>
        <p:spPr>
          <a:xfrm>
            <a:off x="0" y="0"/>
            <a:ext cx="12192000" cy="684552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بر او می نگرم با اشک و آه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 که گفت منم حیات و راستی و راه</a:t>
            </a:r>
          </a:p>
          <a:p>
            <a:pPr algn="ctr" rtl="1">
              <a:lnSpc>
                <a:spcPct val="150000"/>
              </a:lnSpc>
            </a:pPr>
            <a:r>
              <a:rPr lang="fa-IR" sz="45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</a:t>
            </a:r>
            <a:r>
              <a:rPr lang="fa-IR" sz="45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صلیبش</a:t>
            </a:r>
            <a:r>
              <a:rPr lang="fa-IR" sz="45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برداشت اندوه و درد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</a:t>
            </a:r>
            <a:r>
              <a:rPr lang="fa-IR" sz="45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زخمهایش</a:t>
            </a: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شفا بخشید</a:t>
            </a:r>
            <a:r>
              <a:rPr lang="en-US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5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زعصیان</a:t>
            </a: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آزادم کرد</a:t>
            </a: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92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FEEC1-DC24-944F-B744-4541FF76B70F}"/>
              </a:ext>
            </a:extLst>
          </p:cNvPr>
          <p:cNvSpPr/>
          <p:nvPr/>
        </p:nvSpPr>
        <p:spPr>
          <a:xfrm>
            <a:off x="0" y="0"/>
            <a:ext cx="12192000" cy="68182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دوست بهر تو او </a:t>
            </a: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جانش فدیه کرد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آزادی بخشد تو را از چنگ غم و درد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گناهت</a:t>
            </a: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گناهت</a:t>
            </a: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بشکست قلبش را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خون و آب جاری شد بهر پاکی و شفا</a:t>
            </a:r>
          </a:p>
          <a:p>
            <a:pPr algn="ctr" rtl="1">
              <a:lnSpc>
                <a:spcPct val="150000"/>
              </a:lnSpc>
            </a:pPr>
            <a:endParaRPr lang="fa-IR" sz="72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203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FEEC1-DC24-944F-B744-4541FF76B70F}"/>
              </a:ext>
            </a:extLst>
          </p:cNvPr>
          <p:cNvSpPr/>
          <p:nvPr/>
        </p:nvSpPr>
        <p:spPr>
          <a:xfrm>
            <a:off x="0" y="0"/>
            <a:ext cx="12192000" cy="684552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بر او می نگرم با اشک و آه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 که </a:t>
            </a:r>
            <a:r>
              <a:rPr lang="fa-IR" sz="45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مُرد</a:t>
            </a: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بهر انسان گرچه بی گناه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تاج خار بر سر و </a:t>
            </a:r>
            <a:r>
              <a:rPr lang="fa-IR" sz="45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مضروب</a:t>
            </a: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و زار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ترک شده از انسان و مطرود و هم خوار</a:t>
            </a: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974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FEEC1-DC24-944F-B744-4541FF76B70F}"/>
              </a:ext>
            </a:extLst>
          </p:cNvPr>
          <p:cNvSpPr/>
          <p:nvPr/>
        </p:nvSpPr>
        <p:spPr>
          <a:xfrm>
            <a:off x="0" y="0"/>
            <a:ext cx="12192000" cy="68182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دوست بهر تو او </a:t>
            </a: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جانش فدیه کرد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آزادی بخشد تو را از چنگ غم و درد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گناهت</a:t>
            </a: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گناهت</a:t>
            </a: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بشکست قلبش را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خون و آب جاری شد بهر پاکی و شفا</a:t>
            </a:r>
          </a:p>
          <a:p>
            <a:pPr algn="ctr" rtl="1">
              <a:lnSpc>
                <a:spcPct val="150000"/>
              </a:lnSpc>
            </a:pPr>
            <a:endParaRPr lang="fa-IR" sz="72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959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FEEC1-DC24-944F-B744-4541FF76B70F}"/>
              </a:ext>
            </a:extLst>
          </p:cNvPr>
          <p:cNvSpPr/>
          <p:nvPr/>
        </p:nvSpPr>
        <p:spPr>
          <a:xfrm>
            <a:off x="0" y="0"/>
            <a:ext cx="12192000" cy="684552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بر او می نگرم با اشک و آه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آن خالق این دنیا و آفتاب و ماه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برابر فیضی این چنین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تنها معبود قلبم باشد عیسی به یقین</a:t>
            </a: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562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FEEC1-DC24-944F-B744-4541FF76B70F}"/>
              </a:ext>
            </a:extLst>
          </p:cNvPr>
          <p:cNvSpPr/>
          <p:nvPr/>
        </p:nvSpPr>
        <p:spPr>
          <a:xfrm>
            <a:off x="0" y="0"/>
            <a:ext cx="12192000" cy="68182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دوست بهر تو او </a:t>
            </a: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جانش فدیه کرد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آزادی بخشد تو را از چنگ غم و درد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گناهت</a:t>
            </a: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گناهت</a:t>
            </a: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بشکست قلبش را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خون و آب جاری شد بهر پاکی و شفا</a:t>
            </a:r>
          </a:p>
          <a:p>
            <a:pPr algn="ctr" rtl="1">
              <a:lnSpc>
                <a:spcPct val="150000"/>
              </a:lnSpc>
            </a:pPr>
            <a:endParaRPr lang="fa-IR" sz="72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8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160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190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2022-03-04T19:41:45Z</dcterms:created>
  <dcterms:modified xsi:type="dcterms:W3CDTF">2022-03-04T19:52:38Z</dcterms:modified>
</cp:coreProperties>
</file>