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801"/>
    <p:restoredTop sz="94687"/>
  </p:normalViewPr>
  <p:slideViewPr>
    <p:cSldViewPr snapToGrid="0" snapToObjects="1">
      <p:cViewPr varScale="1">
        <p:scale>
          <a:sx n="43" d="100"/>
          <a:sy n="43" d="100"/>
        </p:scale>
        <p:origin x="216" y="2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5F7E7-804B-F34E-8AFD-759B27169C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9D1ED1-6903-474E-B022-6DD8814CCF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C5025-BB21-BA4B-9820-B392F71FC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2237-BB5C-7241-991D-E1A4223E95B3}" type="datetimeFigureOut">
              <a:rPr lang="en-DE" smtClean="0"/>
              <a:t>08.03.22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F76F9-F225-A34A-AB3E-A14AE81C3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B59F4A-D906-6942-831C-E4D950B04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93161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67254-04AF-204B-8109-B82590BD8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7EF85B-9B6E-BD46-B3DF-1E4A414984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78F44D-EA92-DB48-8BF0-7771BC20E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2237-BB5C-7241-991D-E1A4223E95B3}" type="datetimeFigureOut">
              <a:rPr lang="en-DE" smtClean="0"/>
              <a:t>08.03.22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70222-E895-D847-8B1C-55FCE5DA6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141DA-84C3-0F44-A3A9-4ECE61BEF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88662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11C003-2159-4742-9CE8-75D1DD3538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80AC8C-E8FD-3742-BCC6-2731D78E0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60948-A151-CC47-A429-C04911BDF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2237-BB5C-7241-991D-E1A4223E95B3}" type="datetimeFigureOut">
              <a:rPr lang="en-DE" smtClean="0"/>
              <a:t>08.03.22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5720B-4FEF-F842-B2F3-3C2A7093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A42C4-F8DB-5E4F-B2E7-A3A39F2CF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4175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13AEC-771C-604E-844C-A62FD4F21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E395E-198F-F44B-98ED-85114E9ED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05F0E-C470-224C-8183-6518ADD68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2237-BB5C-7241-991D-E1A4223E95B3}" type="datetimeFigureOut">
              <a:rPr lang="en-DE" smtClean="0"/>
              <a:t>08.03.22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71541-A210-4F47-B5BA-B3CF24C73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47291-73A4-4340-9515-C5475C213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11216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737F1-62B4-444E-A2F6-370981B42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828E2-03B4-0C4E-8000-19B4414B15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3606F-6B1E-6B45-892F-8A0BC8C75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2237-BB5C-7241-991D-E1A4223E95B3}" type="datetimeFigureOut">
              <a:rPr lang="en-DE" smtClean="0"/>
              <a:t>08.03.22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FCCBD-EA3B-D746-BB17-C4B21CA47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19B39-C8C2-F440-B831-5D25E677A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26611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92843-A99C-0F4F-B5AF-05D175058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E87D6-2DE7-1949-B15A-7321E693B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6D90D5-6589-B047-ACA7-10287B60F8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8D9FC6-179F-5E47-9461-2DF42187B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2237-BB5C-7241-991D-E1A4223E95B3}" type="datetimeFigureOut">
              <a:rPr lang="en-DE" smtClean="0"/>
              <a:t>08.03.22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59E4BF-09B6-DE44-BFBC-882FAFD7E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EED680-5496-A749-98A2-E2FC4C995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8962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615D9-1F88-1644-B1D8-1949438EB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C515F7-2872-844A-8641-4B85FFA7B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BD1878-4896-2042-8601-DB1EA5B62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4F42E3-076A-8041-837D-ADC965C52F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FB7A9D-5621-5B49-BD25-20FBE0BB0D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D556D5-DEDE-C24D-8494-2F92593F6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2237-BB5C-7241-991D-E1A4223E95B3}" type="datetimeFigureOut">
              <a:rPr lang="en-DE" smtClean="0"/>
              <a:t>08.03.22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2F0557-B5F5-A74A-BF12-0D463E540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A3CD3C-ABAF-5E41-956E-AF7B1D035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54359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6EDAF-CC2F-264E-9EB7-6818EC7A8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1DE444-77D1-3946-8787-DC139DF26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2237-BB5C-7241-991D-E1A4223E95B3}" type="datetimeFigureOut">
              <a:rPr lang="en-DE" smtClean="0"/>
              <a:t>08.03.22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B0EA1C-068B-0442-98E4-A40A98704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B5B78B-E2B3-6142-8C92-2CC7A5A1E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26374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04E536-6887-6846-BFAA-2E71EA20A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2237-BB5C-7241-991D-E1A4223E95B3}" type="datetimeFigureOut">
              <a:rPr lang="en-DE" smtClean="0"/>
              <a:t>08.03.22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39C2F9-2570-054B-ACFC-F238F599C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AC8D96-5AE3-4945-819B-2105817D4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14160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58223-8873-184C-B0A8-F5B6A3914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A4ECC-7F6B-1042-86BA-47BAFF2E6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004172-61F2-654B-A8C9-A1D35EA62D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EBBEF8-3703-FD46-8748-9ABC149E5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2237-BB5C-7241-991D-E1A4223E95B3}" type="datetimeFigureOut">
              <a:rPr lang="en-DE" smtClean="0"/>
              <a:t>08.03.22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F17AF5-AB0A-EF42-A05B-F27D68DC3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9273AE-4452-F946-B2AD-D809D8CFC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72184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DC2E0-04DA-8242-B2F7-F854BF2B6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AF085E-FA6E-344D-821C-F04E807A7C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E5C66-E9CD-BD48-9E70-3AD18338A8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5A915F-5F50-304D-BBB9-84EE5B3CB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2237-BB5C-7241-991D-E1A4223E95B3}" type="datetimeFigureOut">
              <a:rPr lang="en-DE" smtClean="0"/>
              <a:t>08.03.22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51BC32-E7B9-0146-982F-55752E913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2DF38-7E4A-AA4E-B4AF-3D77CEE74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754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D69E33-CEEB-6840-BA87-4A6BB0761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D72D5-6CB9-3642-80CF-23FE07F30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D7120-7B23-A940-B574-65928545AB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C2237-BB5C-7241-991D-E1A4223E95B3}" type="datetimeFigureOut">
              <a:rPr lang="en-DE" smtClean="0"/>
              <a:t>08.03.22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307210-BE34-804B-847A-77A56F84FE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4A743-8624-4842-967C-025601828F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38BF5-9C88-C44E-9A2E-15C57F2D657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02832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5828340-3533-B646-9D81-2247443011C4}"/>
              </a:ext>
            </a:extLst>
          </p:cNvPr>
          <p:cNvSpPr txBox="1"/>
          <p:nvPr/>
        </p:nvSpPr>
        <p:spPr>
          <a:xfrm>
            <a:off x="3817927" y="6193766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779328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01C271F-7607-B546-A7A0-3682FE644B77}"/>
              </a:ext>
            </a:extLst>
          </p:cNvPr>
          <p:cNvSpPr/>
          <p:nvPr/>
        </p:nvSpPr>
        <p:spPr>
          <a:xfrm>
            <a:off x="0" y="-67378"/>
            <a:ext cx="12191999" cy="70062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نبرد ما با جسم و خون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نبردیست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با نیروهای ظلمت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نبرد ما با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انسان‌ها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نبردیست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با دشمن خلقت</a:t>
            </a:r>
          </a:p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11059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01C271F-7607-B546-A7A0-3682FE644B77}"/>
              </a:ext>
            </a:extLst>
          </p:cNvPr>
          <p:cNvSpPr/>
          <p:nvPr/>
        </p:nvSpPr>
        <p:spPr>
          <a:xfrm>
            <a:off x="0" y="-67378"/>
            <a:ext cx="12191999" cy="70062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ایستاده ام با شمشیر روحش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ایستاده ام با سپر ایمان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ایستاده ام تا فریاد سر دهم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نام عیسی دور شو ای شیطان</a:t>
            </a:r>
          </a:p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67415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01C271F-7607-B546-A7A0-3682FE644B77}"/>
              </a:ext>
            </a:extLst>
          </p:cNvPr>
          <p:cNvSpPr/>
          <p:nvPr/>
        </p:nvSpPr>
        <p:spPr>
          <a:xfrm>
            <a:off x="0" y="-67378"/>
            <a:ext cx="12191999" cy="714496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شاه شاهان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رب‌الارباب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سرور آسمان</a:t>
            </a:r>
          </a:p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81148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5828340-3533-B646-9D81-2247443011C4}"/>
              </a:ext>
            </a:extLst>
          </p:cNvPr>
          <p:cNvSpPr txBox="1"/>
          <p:nvPr/>
        </p:nvSpPr>
        <p:spPr>
          <a:xfrm>
            <a:off x="3817927" y="6193766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075771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54</Words>
  <Application>Microsoft Macintosh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2022-03-08T13:38:27Z</dcterms:created>
  <dcterms:modified xsi:type="dcterms:W3CDTF">2022-03-08T13:42:48Z</dcterms:modified>
</cp:coreProperties>
</file>