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6" r:id="rId3"/>
    <p:sldId id="257" r:id="rId4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74"/>
  </p:normalViewPr>
  <p:slideViewPr>
    <p:cSldViewPr snapToGrid="0" snapToObjects="1">
      <p:cViewPr varScale="1">
        <p:scale>
          <a:sx n="104" d="100"/>
          <a:sy n="104" d="100"/>
        </p:scale>
        <p:origin x="232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DD8318-210B-954A-9A71-46C71F5AB3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EC427B-B97F-DB41-833F-BF830A0AA0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D8CD9B-B7FD-B749-8A76-6997AC1E7C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21541-60E7-404C-BD4C-9BC3363E56A4}" type="datetimeFigureOut">
              <a:rPr lang="en-DE" smtClean="0"/>
              <a:t>04.03.22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61CFDC-B526-8C47-B667-AAFD15FAB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9D4EF6-E8F7-1B4B-A6A7-34729C61E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D338F-EE9F-3044-BA98-1796D4EBF20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21230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B793A6-2C1E-A44E-B67B-BC5F94BB6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3AFC74-E0BB-3A40-8E59-856B357FC0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91C9EB-E2E9-C34F-AD9A-F4691CF7A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21541-60E7-404C-BD4C-9BC3363E56A4}" type="datetimeFigureOut">
              <a:rPr lang="en-DE" smtClean="0"/>
              <a:t>04.03.22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0620F1-CBB4-4A45-89C9-866556040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0A9361-3A67-7942-BB32-A3B270B2A2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D338F-EE9F-3044-BA98-1796D4EBF20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628436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699362C-2C64-ED45-94C6-39BEC48CA88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CB6847E-3C41-244B-8DDD-C3979CB531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79450D-D3E0-CE49-8E68-2746F2588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21541-60E7-404C-BD4C-9BC3363E56A4}" type="datetimeFigureOut">
              <a:rPr lang="en-DE" smtClean="0"/>
              <a:t>04.03.22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5A0E6B-5265-994A-A6A1-BF5C50B3D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634808-9C6E-1643-A62F-0237064E6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D338F-EE9F-3044-BA98-1796D4EBF20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16594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9231D-582F-8A48-81C5-911C4A312F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1606F2-FB79-1446-B7CF-B98942C19D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1FB96D-DCA4-AE43-9668-D42A2E2F5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21541-60E7-404C-BD4C-9BC3363E56A4}" type="datetimeFigureOut">
              <a:rPr lang="en-DE" smtClean="0"/>
              <a:t>04.03.22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3F079F-A0D1-5044-A2CD-62B5D306E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6A1ADC-55F8-F047-9418-D568E5B8B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D338F-EE9F-3044-BA98-1796D4EBF20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17451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364CC7-3B0E-004F-8430-7397F2E98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EDA471-5EDE-F648-B627-99D647DF6C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E52A94-686B-EB41-8A7D-D877F6DD87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21541-60E7-404C-BD4C-9BC3363E56A4}" type="datetimeFigureOut">
              <a:rPr lang="en-DE" smtClean="0"/>
              <a:t>04.03.22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1D12F5-BAEA-4442-8B80-25AB0CFE52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CFED95-80C4-FD4A-B35C-62C1D24DDB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D338F-EE9F-3044-BA98-1796D4EBF20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02603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A58607-5209-0E4F-9767-838F2D041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B570D6-34D1-AD4F-A92D-7250AA2827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11D759-23CD-C349-A523-277E912B87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106148-8EC8-0B48-94BC-B02EBEF5F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21541-60E7-404C-BD4C-9BC3363E56A4}" type="datetimeFigureOut">
              <a:rPr lang="en-DE" smtClean="0"/>
              <a:t>04.03.22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95EAF3-04CF-8946-8B88-A127B57A4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CCDCCD-7BB7-7747-9FBD-97A2AC7171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D338F-EE9F-3044-BA98-1796D4EBF20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65541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F8BBE7-E471-814B-B833-A3442989FE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8CED10-EA0E-FC47-9153-5699D59A4A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D94CDE-EBB2-5F4E-B720-68085746F8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7C7F1B8-4007-A743-9A91-8841A76794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5C6811-48E8-C543-87A4-D04E2BB783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957BE06-2DAE-0B40-88A5-0232834241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21541-60E7-404C-BD4C-9BC3363E56A4}" type="datetimeFigureOut">
              <a:rPr lang="en-DE" smtClean="0"/>
              <a:t>04.03.22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B530439-EE44-1C49-B258-EF050E5EB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7B49244-DF07-B54B-8111-2672F9A2D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D338F-EE9F-3044-BA98-1796D4EBF20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10741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DB3F52-24BC-7544-B480-CE8F1F171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07A9954-95B2-1445-8AA4-1129560E74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21541-60E7-404C-BD4C-9BC3363E56A4}" type="datetimeFigureOut">
              <a:rPr lang="en-DE" smtClean="0"/>
              <a:t>04.03.22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E63848-8640-BD49-AF58-08C74149A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40D7245-FF4B-E347-B9C0-29A1D6155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D338F-EE9F-3044-BA98-1796D4EBF20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27495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4EA5DF-A9A3-B44C-B6E7-A1BB366B1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21541-60E7-404C-BD4C-9BC3363E56A4}" type="datetimeFigureOut">
              <a:rPr lang="en-DE" smtClean="0"/>
              <a:t>04.03.22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5FEB34E-08F9-3845-938D-F0587A126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703A4A-9BF6-5A4E-A48D-D09357E8A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D338F-EE9F-3044-BA98-1796D4EBF20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83612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65743-B986-AD48-87AF-8DF78CB85B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C025EC-3EF4-6249-BF85-A5D9A5207B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D97D2D-B5E1-9E4E-94B8-237AD2B80B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9F27EB-406A-2F4C-A67F-ED1309D63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21541-60E7-404C-BD4C-9BC3363E56A4}" type="datetimeFigureOut">
              <a:rPr lang="en-DE" smtClean="0"/>
              <a:t>04.03.22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4CA9D4-8B43-644A-B3FE-E52253CDA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A97DCE-B0FB-DD46-9CA1-2170871EC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D338F-EE9F-3044-BA98-1796D4EBF20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113273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4BDE70-AEC1-E84F-89D4-A84BCB80A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03026B-4FC6-FA4F-9957-DBD83F7D15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FFCF2C-1470-2A47-A135-26B503EBAD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29E378-FA6D-B849-83B9-F9529EE35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21541-60E7-404C-BD4C-9BC3363E56A4}" type="datetimeFigureOut">
              <a:rPr lang="en-DE" smtClean="0"/>
              <a:t>04.03.22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856133-D30F-314B-9627-1C4938318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9C4408-78D5-2540-AC93-011120386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2D338F-EE9F-3044-BA98-1796D4EBF20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344460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E8FC67B-34E2-C842-B386-51E9BECB32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635F5C-0EA7-6F42-98F5-1C09DA0AD0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F763A4-5D80-3A40-9EE1-53295665D4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A21541-60E7-404C-BD4C-9BC3363E56A4}" type="datetimeFigureOut">
              <a:rPr lang="en-DE" smtClean="0"/>
              <a:t>04.03.22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E0DEAA-8A20-254B-9EEC-B7DB95BDF5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D854A1-9FDE-5E47-9605-D2DCEF76C8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2D338F-EE9F-3044-BA98-1796D4EBF207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10245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8619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A53AB42-307D-7A43-9824-98F42C4FD4ED}"/>
              </a:ext>
            </a:extLst>
          </p:cNvPr>
          <p:cNvSpPr/>
          <p:nvPr/>
        </p:nvSpPr>
        <p:spPr>
          <a:xfrm>
            <a:off x="0" y="0"/>
            <a:ext cx="12191999" cy="6921382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40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تنها امید برای ما </a:t>
            </a:r>
            <a:r>
              <a:rPr lang="fa-IR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مسیحاست</a:t>
            </a: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تنها امید برای ما عیساست</a:t>
            </a:r>
          </a:p>
          <a:p>
            <a:pPr algn="ctr" rtl="1">
              <a:lnSpc>
                <a:spcPct val="150000"/>
              </a:lnSpc>
            </a:pP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گر </a:t>
            </a:r>
            <a:r>
              <a:rPr lang="fa-IR" sz="4800" b="1" cap="none" spc="0" dirty="0" err="1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بازگردیم</a:t>
            </a: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ز گناه</a:t>
            </a: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4800" b="1" cap="none" spc="0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به دور از ریا</a:t>
            </a:r>
          </a:p>
          <a:p>
            <a:pPr algn="ctr" rtl="1">
              <a:lnSpc>
                <a:spcPct val="150000"/>
              </a:lnSpc>
            </a:pPr>
            <a:r>
              <a:rPr lang="fa-IR" sz="4800" b="1" dirty="0">
                <a:ln w="6600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chemeClr val="tx1">
                      <a:alpha val="6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او بخشد و پاک سازد ما را</a:t>
            </a:r>
          </a:p>
          <a:p>
            <a:pPr algn="ctr" rtl="1">
              <a:lnSpc>
                <a:spcPct val="150000"/>
              </a:lnSpc>
            </a:pPr>
            <a:endParaRPr lang="fa-IR" sz="4800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b="1" cap="none" spc="0" dirty="0">
              <a:ln w="6600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chemeClr val="tx1">
                    <a:alpha val="6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54622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768363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25</Words>
  <Application>Microsoft Macintosh PowerPoint</Application>
  <PresentationFormat>Widescreen</PresentationFormat>
  <Paragraphs>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Niloofar Hosseini</cp:lastModifiedBy>
  <cp:revision>1</cp:revision>
  <dcterms:created xsi:type="dcterms:W3CDTF">2022-03-04T19:31:22Z</dcterms:created>
  <dcterms:modified xsi:type="dcterms:W3CDTF">2022-03-04T19:34:04Z</dcterms:modified>
</cp:coreProperties>
</file>