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93"/>
    <p:restoredTop sz="94687"/>
  </p:normalViewPr>
  <p:slideViewPr>
    <p:cSldViewPr snapToGrid="0" snapToObjects="1">
      <p:cViewPr varScale="1">
        <p:scale>
          <a:sx n="55" d="100"/>
          <a:sy n="55" d="100"/>
        </p:scale>
        <p:origin x="208" y="1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2D13C-1EFC-EF45-A324-20273D6AC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7113D-0B4F-A640-AB48-7B18C4816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8DF61-4A58-DE4F-B036-F15D1543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339D0-76E5-7745-8BC8-EA80EB5A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9BD12-8B1B-0648-86B6-FE517D3E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6348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1F40A-AE89-A644-A803-3021147A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DD763-9AB3-6449-B082-07A551A03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0C0CC-220C-0E49-BDE7-385FA9AAF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67F5-C166-014A-939E-CCFE13B8C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A188C-5B78-0146-9B3D-807126492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111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1DCF5-7298-0746-97A4-BC2478698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406E5-5818-8A40-ACCF-62A16B382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F5A50-9A87-CD4D-9B84-114374B3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1DF85-2CC1-9042-A7A1-A8E167D38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4C524-67C6-2943-840E-B6EE2989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733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75151-1A7A-3643-9598-731CD437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00A1B-0592-4446-B25C-A81895478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8653B-93E9-764D-BE4C-AAEFE5AE3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BCA7F-7033-3B4E-91F4-90525EEC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18074-EF15-B94F-8B0C-4BE60EFE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610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88805-709F-A146-AA97-43C2F8A3D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057DC-B92A-7047-BBB8-C994681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EE72E-E405-384E-BE33-469158BB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BF005-E2BC-F54D-ACAD-D9767F19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99566-70CC-DD4C-AA62-A2ABACAC3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15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6633-2DF6-3044-958F-FF879F6AC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8C2F9-4AD4-B64B-9D81-7E20434BF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74AB4-EA48-7545-84D8-BA6E70A59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1259B-DB55-044A-8DD1-31D33295B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9E9596-E718-1641-A5FE-C98A14E2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1BC9F-9A25-A944-B031-834F2BD6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594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59F93-9064-D745-8B52-B2497089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E6CF9-89DF-DF44-9953-6F762D889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219ED-913C-F042-A365-47CA587E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85AC9-3E1C-9F44-8549-6D9F05FBF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83376-1838-A749-8D38-F26EAA811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6C032B-0788-3744-80F0-31AD76566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1C389-CD5B-1F4E-8010-55C4520D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9D3A35-D72E-EC48-81D2-FFD4FB62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734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190C-5111-444C-B8A1-E6625C21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5E3266-79D2-4C4E-B8EA-62583AFE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F5CAEA-2F48-B149-99E7-4AD557F5C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93F04-2CBE-0245-8D11-CB61F300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397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B9A77-4C77-BC4B-BE9B-00AA4711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89F22B-4B97-C446-A8E8-0F0AA72F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BE223-3049-0046-877D-4AD4CC9B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482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84508-9777-8E47-BCA9-3299CD346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7A5E-2792-8E4D-B7B0-C5AE7D91D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53C94-63F7-1E4A-8B2F-8297C4197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783F1-5B35-C44B-8103-C5DC2BA9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E76B4-D29C-A849-B82A-72275D43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F2F44-EFB3-C449-B545-FA485590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577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BB3B6-761F-B746-9B0B-D3A125AB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FB1740-1450-FD41-A163-9A21D0719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440F2-7091-5C48-9A00-1C1BDB20E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52E51-F0D3-A44C-B3B2-94D57884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C71D1-4CF0-834A-8350-BF8C65BAE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C3B98-1247-EC4F-881E-36A1E7CF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336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430BE-0CE5-0446-A7B8-3BED8279A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4FA18-E2BE-AF4A-A0BA-B593BEFF3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A89D9-FC75-3442-819D-9B8CA15A7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17F3-B15A-024E-A915-4F989547CC9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0A313-672A-6240-B51F-E3FD4C47C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A9FF1-6848-A648-A7B7-A2ADF86CA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A03DC-2770-F84F-A162-9046C8049D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958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12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ای قوم خدا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که 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یکدل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باهم ساکنید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خوشی من فقط  شما هستید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شما برادران من هستید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181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310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فدیه‌ی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جان تو گرانبهاست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هم از بنیاد راستی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جزء سنگهای بدن مسیح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مورد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اکرام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محبت هستی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713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7096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شما هیکل خداوند هستید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جزء اعضای بدن مسیح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هموطن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مقدسین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اهل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خانه‌ی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هستید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956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DB9C7F-DC3C-9940-8F63-DB0C75F28B30}"/>
              </a:ext>
            </a:extLst>
          </p:cNvPr>
          <p:cNvSpPr/>
          <p:nvPr/>
        </p:nvSpPr>
        <p:spPr>
          <a:xfrm>
            <a:off x="0" y="0"/>
            <a:ext cx="12192000" cy="6910674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کیست امید من تاج فخر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فقط تو هستی برادر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و خوشی من تو هستی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برادر من ای خواهر من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066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49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121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2022-02-25T12:43:55Z</dcterms:created>
  <dcterms:modified xsi:type="dcterms:W3CDTF">2022-02-25T12:51:35Z</dcterms:modified>
</cp:coreProperties>
</file>