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19"/>
    <p:restoredTop sz="94687"/>
  </p:normalViewPr>
  <p:slideViewPr>
    <p:cSldViewPr snapToGrid="0" snapToObjects="1">
      <p:cViewPr varScale="1">
        <p:scale>
          <a:sx n="88" d="100"/>
          <a:sy n="88" d="100"/>
        </p:scale>
        <p:origin x="192" y="1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33F0F-B736-E248-8C7B-B2F651BB14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08D10B-E20A-4C47-8FD2-8E171EBFB0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D9B38-30B8-E04A-BEE0-1F9AD23DC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2982A-EB32-7A41-A0CE-52B5E550F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37C2F-FD2D-3446-8CB2-3668AC29E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8667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E03C0-3CDC-DC42-A6F0-F404B4950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A29CC-E81D-6141-8960-0BD299AEE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13B1B-282F-4F4A-937B-DFAD7BF93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628EC-C5C3-464F-A7D6-A2D6C119E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B3B70-FBEF-4446-816D-24ABAE7BD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0458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46CCFC-FDB3-CB4D-B1F9-D89B67FEB4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7D3EAB-8E0C-334C-AA18-E248FAAF6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0AAAD-6252-314F-AD9C-C8932E45B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AABB0-DB48-724B-BFCB-CDBB72306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8858A-E694-234A-AB6C-997E59110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5777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CD104-0716-F242-A888-CA5816626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9E74-C988-CC4D-A66E-0842F35B9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4F6C2-26BB-FF49-92BB-076C49399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57367-85A0-8C45-ACF1-AEE441560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4A11D-B05D-BE4C-9BE8-4FF0D5BA6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5130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A2306-EC46-AF4C-895E-B70D0C14F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1CA086-09B0-CB4F-A3D8-B9FA51D47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C70B9-6A93-FC45-B57D-28002121E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1512E-2AAC-B940-A109-F2850502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6125E-ED3D-404F-8090-9A2DF2F18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9828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A74BE-CDA2-8B43-8AFB-D0001566B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03899-7856-5441-A490-584878FEB4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C0D29F-8E4A-4B49-B5F0-95C49C422B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DB9F65-F916-984A-B630-1AD80D929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23693E-A3A8-FA41-B35B-2919BBCE9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2A7FF-2856-C04B-9755-BEF532E13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2106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EA503-B2D7-9542-97AD-417E5E0D1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E2718-4492-A14E-A2C0-5225118F9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3AD0F9-8DE2-044D-8F8D-DF95058BC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642FBF-F369-374D-AB31-58B8C2D3E3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31F6F3-BC8F-774B-A29D-B8530ADA70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FF7689-AD98-1345-9DDA-4B9816735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C53F66-C0CE-7C46-8EC2-3C8EA06A3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1C4240-EC83-0E46-8A10-BF839F0D6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3133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4A970-9FA2-3B42-A577-117072397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E3F497-7211-A943-A02E-3FFA5EDEF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EE70F8-DB6D-774F-973B-C1216EDB2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7CE836-EB02-144F-9FCB-42084C51A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4147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D17168-BC3C-6D46-8448-AF9EBE4DF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CD242F-26F9-014D-9B6D-B55B1ECA9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483FD-B32F-9040-9C56-F04893A91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4048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BFC18-E927-364B-ACA5-862F8D5D6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A97C4-3074-5F41-B2A0-D568CBA20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BC6B64-537A-BC4C-82D1-FCD065C5A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D9DB0-1B9D-F448-B1E4-335BCAA24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5078D3-DE86-814B-9E7F-112CC95D6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B2EED-C960-344F-B397-7A98BB93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720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B3552-F323-2748-9EBB-79107F64E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BC3205-4B37-E34E-9E92-183008B00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2E012-9571-5147-9290-F116FE840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D5AE3D-2901-5343-89DE-C89EA39D7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DF5-DEB5-4C40-9494-975C58B25804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374473-2D79-3245-B416-77C87EDAD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151E29-FBA8-0D4B-8D95-5C38E397A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720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C4A238-1D8D-F54B-9856-33781C49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7B1071-EF25-2E42-A22F-85A2D5B72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7DB88-DA67-8141-A3E5-4C5D9282C2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24DF5-DEB5-4C40-9494-975C58B25804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59FF8-4769-264F-B383-BB1C8F6E73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0A570-BEE7-B849-A2B6-02C37A9B7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6B121-0648-6541-BF0D-B096739027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6955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6883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7856A3-B6A9-FD4F-95AF-D40EF072D08D}"/>
              </a:ext>
            </a:extLst>
          </p:cNvPr>
          <p:cNvSpPr/>
          <p:nvPr/>
        </p:nvSpPr>
        <p:spPr>
          <a:xfrm>
            <a:off x="0" y="0"/>
            <a:ext cx="12191999" cy="711284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چشمانم بگشا 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 را ببینم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پای او افتم ، گویم 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دوستش دارم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83981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7856A3-B6A9-FD4F-95AF-D40EF072D08D}"/>
              </a:ext>
            </a:extLst>
          </p:cNvPr>
          <p:cNvSpPr/>
          <p:nvPr/>
        </p:nvSpPr>
        <p:spPr>
          <a:xfrm>
            <a:off x="0" y="0"/>
            <a:ext cx="12191999" cy="711284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گوشهایم بگشا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آوازش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بشنوم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چشمانم بگشا ، عیسی را ببینم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4426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7856A3-B6A9-FD4F-95AF-D40EF072D08D}"/>
              </a:ext>
            </a:extLst>
          </p:cNvPr>
          <p:cNvSpPr/>
          <p:nvPr/>
        </p:nvSpPr>
        <p:spPr>
          <a:xfrm>
            <a:off x="0" y="0"/>
            <a:ext cx="12191999" cy="70714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 نامت چه زیباست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عزیز رب جلال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12750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7856A3-B6A9-FD4F-95AF-D40EF072D08D}"/>
              </a:ext>
            </a:extLst>
          </p:cNvPr>
          <p:cNvSpPr/>
          <p:nvPr/>
        </p:nvSpPr>
        <p:spPr>
          <a:xfrm>
            <a:off x="0" y="0"/>
            <a:ext cx="12191999" cy="70714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عمانوئیل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خدا با ما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رحیم ، رب قدیر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44866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935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40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2022-02-17T17:19:35Z</dcterms:created>
  <dcterms:modified xsi:type="dcterms:W3CDTF">2022-02-17T17:32:11Z</dcterms:modified>
</cp:coreProperties>
</file>