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9"/>
    <p:restoredTop sz="94687"/>
  </p:normalViewPr>
  <p:slideViewPr>
    <p:cSldViewPr snapToGrid="0" snapToObjects="1">
      <p:cViewPr varScale="1">
        <p:scale>
          <a:sx n="88" d="100"/>
          <a:sy n="88" d="100"/>
        </p:scale>
        <p:origin x="192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3F0F-B736-E248-8C7B-B2F651BB1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8D10B-E20A-4C47-8FD2-8E171EBFB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B38-30B8-E04A-BEE0-1F9AD23D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982A-EB32-7A41-A0CE-52B5E550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7C2F-FD2D-3446-8CB2-3668AC29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667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03C0-3CDC-DC42-A6F0-F404B4950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A29CC-E81D-6141-8960-0BD299AEE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13B1B-282F-4F4A-937B-DFAD7BF9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628EC-C5C3-464F-A7D6-A2D6C11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3B70-FBEF-4446-816D-24ABAE7B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0458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46CCFC-FDB3-CB4D-B1F9-D89B67FEB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D3EAB-8E0C-334C-AA18-E248FAAF6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0AAAD-6252-314F-AD9C-C8932E45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AABB0-DB48-724B-BFCB-CDBB7230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8858A-E694-234A-AB6C-997E5911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5777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CD104-0716-F242-A888-CA581662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9E74-C988-CC4D-A66E-0842F35B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4F6C2-26BB-FF49-92BB-076C4939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57367-85A0-8C45-ACF1-AEE44156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4A11D-B05D-BE4C-9BE8-4FF0D5BA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130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2306-EC46-AF4C-895E-B70D0C14F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CA086-09B0-CB4F-A3D8-B9FA51D47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C70B9-6A93-FC45-B57D-28002121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1512E-2AAC-B940-A109-F2850502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6125E-ED3D-404F-8090-9A2DF2F1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828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74BE-CDA2-8B43-8AFB-D0001566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03899-7856-5441-A490-584878FEB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0D29F-8E4A-4B49-B5F0-95C49C422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B9F65-F916-984A-B630-1AD80D92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3693E-A3A8-FA41-B35B-2919BBCE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2A7FF-2856-C04B-9755-BEF532E1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106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EA503-B2D7-9542-97AD-417E5E0D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E2718-4492-A14E-A2C0-5225118F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AD0F9-8DE2-044D-8F8D-DF95058BC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42FBF-F369-374D-AB31-58B8C2D3E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1F6F3-BC8F-774B-A29D-B8530ADA7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FF7689-AD98-1345-9DDA-4B981673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53F66-C0CE-7C46-8EC2-3C8EA06A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1C4240-EC83-0E46-8A10-BF839F0D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133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4A970-9FA2-3B42-A577-11707239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E3F497-7211-A943-A02E-3FFA5EDE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E70F8-DB6D-774F-973B-C1216EDB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CE836-EB02-144F-9FCB-42084C51A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147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D17168-BC3C-6D46-8448-AF9EBE4D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D242F-26F9-014D-9B6D-B55B1ECA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483FD-B32F-9040-9C56-F04893A91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048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BFC18-E927-364B-ACA5-862F8D5D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A97C4-3074-5F41-B2A0-D568CBA2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C6B64-537A-BC4C-82D1-FCD065C5A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D9DB0-1B9D-F448-B1E4-335BCAA2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078D3-DE86-814B-9E7F-112CC95D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B2EED-C960-344F-B397-7A98BB93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20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3552-F323-2748-9EBB-79107F64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BC3205-4B37-E34E-9E92-183008B00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2E012-9571-5147-9290-F116FE840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5AE3D-2901-5343-89DE-C89EA39D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74473-2D79-3245-B416-77C87EDA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51E29-FBA8-0D4B-8D95-5C38E397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20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4A238-1D8D-F54B-9856-33781C49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B1071-EF25-2E42-A22F-85A2D5B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7DB88-DA67-8141-A3E5-4C5D9282C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4DF5-DEB5-4C40-9494-975C58B25804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9FF8-4769-264F-B383-BB1C8F6E7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0A570-BEE7-B849-A2B6-02C37A9B7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955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88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1128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چشمانم بگشا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را ببینم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پای او افتم ، گویم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دوستش دارم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398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1128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گوشهایم بگشا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آوازش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بشنوم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چشمانم بگشا ، عیسی را ببینم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442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071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نامت چه زیباست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عزیز رب جلال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275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071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عمانوئیل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رحیم ، رب قدیر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486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93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2022-02-17T17:19:35Z</dcterms:created>
  <dcterms:modified xsi:type="dcterms:W3CDTF">2022-02-17T17:32:11Z</dcterms:modified>
</cp:coreProperties>
</file>