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8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184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A419-D336-D149-8452-C79F11AC9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79306-233F-8C47-9181-0A8E0661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9B7F4-6F26-7746-8D7B-B2C4491A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47E1-5E87-CD49-B1D0-25937275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4A2EE-A4A1-4449-AA3B-B56CEAEAA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2221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62A7-B4DA-0F40-80BB-089B0612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0D0A4-07CE-DA4F-85C9-FC76460E8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3FFF7-8CEC-A54A-9C75-61F91E89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D89CA-8340-B643-AD50-03BEB2A3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216E9-5C67-C74A-ADA0-AE1FA12F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395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BC252-684D-374F-B08E-96E71EBA5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358E4-3138-1145-A923-ADFF8DD7A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3761-4EEE-4B45-96FF-DEC5B40D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1A19-2664-3F4E-8E00-7566A6FA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456C0-6F2C-9649-91B7-9F6F797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385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4F66-DB55-9249-AAE2-E4AB4EF4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BBB14-DE96-F548-AFCD-277BCBC85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DCD2-8478-FF4B-B1FF-614A2432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4E50-0A91-7C49-AEE7-2C17FB6A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CABD7-8422-784F-9E1D-C711C6FC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337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0372-1BE3-FB43-A00C-23C68EFD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DC5E5-B6F4-0E4F-A192-1E0EB11BA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17724-1733-AB4C-BA60-8EA68DA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941D9-8BF0-324A-8762-A6D0CFBF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A5C8E-60B4-8047-9E3B-557C55BF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697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0A18-8AB9-484F-80AB-90178522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EA7D-51A2-674E-AA5E-74CA0291A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70C94-4402-9648-A093-37041D4CF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A9ED0-32F1-B04B-86BC-181C1128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02F54-D535-2941-BCC9-FCC0F6E4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7E1E3-1122-774C-89DE-CAC22953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773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D2A-EE2B-3746-A893-468D1437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E6B9B-81EE-9E48-A8FD-2B4A886FE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CC969-D20C-EB4F-879A-E65002251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A8909-95CE-E54F-9B57-AA85654F2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1C666-7F73-324A-AA68-02EA6054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9A9AA-DC43-D044-A992-9521C28A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2DA10-2705-8C4E-9153-7B760A6B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9A0CA-1AAF-3F4E-AD91-3320BDA5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385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FAB2-B417-DB4E-9761-CB9A73D8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EBA059-E849-5246-A67A-06E87A96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93700-2DDA-CD47-97F7-5EEEA1D6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6D486-2DDE-7B45-A962-1DBC89EE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4702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B4B64-4DF0-7F4F-B32B-03F7F351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AE99-748D-374B-9A4F-282D5D65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A9711-7FDF-EC46-97B9-D51ED238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830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A82B-EA37-0048-AED1-05B5E51E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897E-CE83-BC4C-BEDE-F26453F8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22D6A-60D4-6D45-86F2-11AC87854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CD6A9-8767-1148-AEF7-7BF8DA7F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C176F-177D-234F-BC48-8BF1F95A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ABA01-E457-5044-A9F5-0B6F84C5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448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45F4-B3A0-594F-819F-6A317A757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B19AD-CC57-1044-B348-1F2173360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FC57-D082-1640-AF6D-EDD63C6BA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A0A9-5720-DE47-B476-9ADCE5D6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3F849-518B-BB4B-B9C4-8D1A27A3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EF4D1-A3B7-7746-848D-EE608332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033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0DBC2-5209-F440-BD29-7A80032F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2F976-0139-0D4D-8761-59923FE70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C509B-007D-F14B-829D-E7E148379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E9D6A-608B-324C-8433-F9C89EBB1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5968-25DE-E14E-A228-AC250C802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920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18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من آموز همه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سرّ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 اعمال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عجیبت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پرده بگشا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326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برتر از گنج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گهرها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مبارک باد مسیحا آن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بپاشم بذر آن را من به هر جا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58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67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برتر از گنج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گهرها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36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ره گشای راه تاریک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مرهم هر درد و غم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563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همیشه پایدار است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شود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زائل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زمین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آسمان‌ها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633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سازد روح و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طریقت شاد سازد ذهن و دل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170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برتر از گنج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گهرها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مبارک باد مسیحا آن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بپاشم بذر آن را من به هر جا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48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 روز تنگی و ظلمت بیاید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نور باشد بس هویدا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90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دل مخفی نما امر خدا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تو گردد آشکارا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32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چه سازد جوان راهش همی پاک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انجام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 خدایا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09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152</Words>
  <Application>Microsoft Macintosh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2022-02-17T12:11:14Z</dcterms:created>
  <dcterms:modified xsi:type="dcterms:W3CDTF">2022-02-17T12:27:05Z</dcterms:modified>
</cp:coreProperties>
</file>