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15"/>
    <p:restoredTop sz="94687"/>
  </p:normalViewPr>
  <p:slideViewPr>
    <p:cSldViewPr snapToGrid="0" snapToObjects="1">
      <p:cViewPr varScale="1">
        <p:scale>
          <a:sx n="107" d="100"/>
          <a:sy n="107" d="100"/>
        </p:scale>
        <p:origin x="17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27E7B-3C7A-C44E-A7C3-C7D760777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5790F-74D9-6C4D-8347-CBF23CC21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DEC73-4D5F-FA43-A8F9-F91C6571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5FC12-390C-8C42-824B-7523E600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87079-08B1-F344-A506-7F086F89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659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8F41-AA4A-4F4F-956E-EEB2979A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08A4A-1D22-6E45-A9DA-D1B9476C3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9B0B4-656E-B141-93CA-06B188D6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2227D-4053-4042-A97F-37978CD7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D799-EE9A-6049-8E0A-B99B176F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454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F176E7-569F-424C-A569-EEDA8FD3A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84454-1EE4-5D4B-977E-D080C660B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AD00C-EF33-A844-ABEF-02569621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27492-A253-554E-B7EC-2E6AFDC8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1651D-CA57-6345-9EFE-6ED36E56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323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A402D-12A1-DC45-868E-9A6A32E94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3D9-6B88-4443-971C-0FFB8E2ED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1307F-89E2-714E-A6D5-ED6596BC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2A1E3-46B6-8E4F-AAF1-A6D4EEEB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99302-874C-6046-952B-5B63A418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2626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E84D-6171-9C4B-B960-904FA6C1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53183-7423-2240-99A5-06E2C6902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0507-5596-794C-A157-0444022B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A36E0-4AD8-F748-A493-115D6C04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2C0B5-3C61-974D-867B-22B190B87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201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C51D-7DF4-F94D-94D5-1D4FB40AF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1FA73-2800-4844-8304-7E2F30887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6C975-1726-E845-9E13-D1C783DBF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4A2EA-A629-3348-837D-3B0217B81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5E5D1-0D2A-1D47-8700-3D656249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BD63F-E469-8640-AF11-CE68E851F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8928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1D7C4-2F21-EF4D-9833-85315CEB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D2DE3-D847-944B-9D7A-D2B05A23D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74EB3-3AE3-F742-B313-620814B2F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992E7-5071-0F4D-AF53-4109B57BB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54641E-C06E-774C-85EC-7C867AB3B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987579-96D0-4B43-8B32-6B189583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89E7F9-653D-594C-8C2D-0791BC1DB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09156-1D0E-5345-BB5B-B503FA57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604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7B58B-F9E1-B74A-91C8-710077533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35309-B97A-E845-A49A-42F06610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0570F-2C72-9D45-BD6E-0C29F366B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2227C-624A-CB42-9F80-BADDB4344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563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51B6E-C9E0-D849-ABDB-CCCE623A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7D1E5-A53E-EE42-A30D-7DD176857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C89AE-5DD9-EE47-9E6C-378E47791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3909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CEF6-2DD5-2E4F-8C60-81DAC51C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0290A-E985-1341-9475-CCA797A5C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3982B0-0881-0F41-9511-E60E21CAB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86949-5A6A-254E-AA36-29366E89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EFA92-2A31-9E4A-A04F-C941A7A5C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05676-44D3-724F-BF2F-FA7C4CDD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452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59BD-1FE9-EF44-B96F-9BCD4B664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B0FA2-EE41-DD49-ABD7-9A2ED05AD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7B6BB7-A8EF-154D-A427-92C8DC1A7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0833-1ED1-6A49-8298-EC2AB03F8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797B1-7E81-364D-89BF-2090B094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F592E-DB42-CA40-80D6-F75FB99A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180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C3BAA-BBC4-6D4D-A2E7-B712958E7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99066-7330-484D-B1F9-7FDEF682F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3BE51-97C4-464B-A4E0-C2A47F14F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605B-6064-C244-ABDD-8EBEF4608551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40CF9-1946-6C45-A9FD-8DBA5CD694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DA284-0DD8-C641-8D1B-19C22CCAD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74FCD-5DDC-2B4D-8C98-745066A8968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965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76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706667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نیکویی </a:t>
            </a:r>
          </a:p>
          <a:p>
            <a:pPr algn="ctr" rtl="1">
              <a:lnSpc>
                <a:spcPct val="150000"/>
              </a:lnSpc>
            </a:pPr>
            <a:r>
              <a:rPr lang="fa-IR" sz="50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رحمتت</a:t>
            </a:r>
            <a:r>
              <a:rPr lang="fa-IR" sz="50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تا به ابد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نیکو هستی</a:t>
            </a:r>
          </a:p>
          <a:p>
            <a:pPr algn="ctr" rtl="1">
              <a:lnSpc>
                <a:spcPct val="150000"/>
              </a:lnSpc>
            </a:pPr>
            <a:endParaRPr lang="fa-IR" sz="48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919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70205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جمیع قوم ها تو را حمد گویند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در حضور تو زانو زنند</a:t>
            </a:r>
          </a:p>
          <a:p>
            <a:pPr algn="ctr" rtl="1">
              <a:lnSpc>
                <a:spcPct val="150000"/>
              </a:lnSpc>
            </a:pPr>
            <a:endParaRPr lang="fa-IR" sz="48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9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248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9324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</a:t>
            </a: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ستایمت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خداوند</a:t>
            </a:r>
          </a:p>
          <a:p>
            <a:pPr algn="ctr" rtl="1">
              <a:lnSpc>
                <a:spcPct val="150000"/>
              </a:lnSpc>
            </a:pPr>
            <a:endParaRPr lang="fa-IR" sz="36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924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8358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</a:t>
            </a:r>
            <a:r>
              <a:rPr lang="fa-IR" sz="50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r>
              <a:rPr lang="fa-IR" sz="50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تا ابد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او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(×۴)</a:t>
            </a:r>
          </a:p>
          <a:p>
            <a:pPr algn="ctr" rtl="1">
              <a:lnSpc>
                <a:spcPct val="150000"/>
              </a:lnSpc>
            </a:pPr>
            <a:endParaRPr lang="fa-IR" sz="48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444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738984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او </a:t>
            </a:r>
            <a:r>
              <a:rPr lang="fa-IR" sz="60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endParaRPr lang="fa-IR" sz="60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(×۴)</a:t>
            </a: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9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975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9743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0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حمدش</a:t>
            </a:r>
            <a:r>
              <a:rPr lang="fa-IR" sz="6000" b="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گوییم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حمدش</a:t>
            </a: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گوییم</a:t>
            </a: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0858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1E3275-63B9-9E40-BFA2-ABC064E193F8}"/>
              </a:ext>
            </a:extLst>
          </p:cNvPr>
          <p:cNvSpPr/>
          <p:nvPr/>
        </p:nvSpPr>
        <p:spPr>
          <a:xfrm>
            <a:off x="1" y="0"/>
            <a:ext cx="12192000" cy="693241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وفادار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خدا با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endParaRPr lang="fa-IR" sz="3600" b="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180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04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72</Words>
  <Application>Microsoft Macintosh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2022-02-08T18:05:32Z</dcterms:created>
  <dcterms:modified xsi:type="dcterms:W3CDTF">2022-02-09T11:36:19Z</dcterms:modified>
</cp:coreProperties>
</file>