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4"/>
    <p:restoredTop sz="94687"/>
  </p:normalViewPr>
  <p:slideViewPr>
    <p:cSldViewPr snapToGrid="0" snapToObjects="1">
      <p:cViewPr varScale="1">
        <p:scale>
          <a:sx n="99" d="100"/>
          <a:sy n="99" d="100"/>
        </p:scale>
        <p:origin x="184" y="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8C28D-F311-AF4A-A3C5-2C69F7F81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338BED-2A6A-EA49-B013-9BCEAD23A7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04527-7748-234B-9903-7A7A02CA9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A5D5-9C14-274F-BC61-60DE02A67D39}" type="datetimeFigureOut">
              <a:rPr lang="en-DE" smtClean="0"/>
              <a:t>08.02.22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393D0-09F2-1E43-AF94-2EB634542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7B48C-EEFE-994B-A8EE-173E69275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83E-3978-364F-B38E-EBF843A787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40628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D2691-1C26-A348-A43F-CE67671B2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325AE0-7A21-CB49-97C8-426162BC8F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BD5F6-1EB2-0242-AAB6-8E3B2CCAE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A5D5-9C14-274F-BC61-60DE02A67D39}" type="datetimeFigureOut">
              <a:rPr lang="en-DE" smtClean="0"/>
              <a:t>08.02.22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0F8A0-4863-3046-A79F-B079EC2EB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86756-F607-314D-B249-BB513CA7B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83E-3978-364F-B38E-EBF843A787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08904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DAF18A-7020-C64A-B44A-219FCBB2DE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853250-1E34-3848-85C1-BAD7AA4F47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E5C2A-B48B-3945-9AA4-71921D929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A5D5-9C14-274F-BC61-60DE02A67D39}" type="datetimeFigureOut">
              <a:rPr lang="en-DE" smtClean="0"/>
              <a:t>08.02.22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2415E-6E52-1F48-8240-03D08C482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7473B-214D-F648-B22A-54DCCC0A9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83E-3978-364F-B38E-EBF843A787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4121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D4638-1171-7C47-B11F-A40554F43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1B081-E7FB-124B-8C87-794EF4E8A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8D426-4321-DF47-894E-693680510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A5D5-9C14-274F-BC61-60DE02A67D39}" type="datetimeFigureOut">
              <a:rPr lang="en-DE" smtClean="0"/>
              <a:t>08.02.22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5633C-4525-AD4B-A670-974D45EAA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E0BBF-A915-E24A-A2E9-1A5924202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83E-3978-364F-B38E-EBF843A787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37728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69DE2-83DE-114C-B61F-56F2385B0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F295E8-E60D-A24D-99B9-C31BB905F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1D65E-729A-B144-868B-CBDE51C0D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A5D5-9C14-274F-BC61-60DE02A67D39}" type="datetimeFigureOut">
              <a:rPr lang="en-DE" smtClean="0"/>
              <a:t>08.02.22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0860B-A5C0-2749-876E-CDAF67F11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F2C6C-7A19-8D49-BD91-72E7F2541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83E-3978-364F-B38E-EBF843A787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33302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0583D-543C-0B4B-9210-4E5ADDE27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6A078-FF36-4348-ADB1-06983E44C9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355B24-FF30-8442-8F60-E7E5C598E4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27D6A3-C6C9-DC46-89C5-C9CF5661E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A5D5-9C14-274F-BC61-60DE02A67D39}" type="datetimeFigureOut">
              <a:rPr lang="en-DE" smtClean="0"/>
              <a:t>08.02.22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2E787B-CDD5-254D-84D7-5B4EECF63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4464D1-0269-164E-9D1E-8E09FCED1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83E-3978-364F-B38E-EBF843A787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93261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A3680-6E7A-7C4A-8870-A5856C0F1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A065DE-A1C9-F042-B67D-1B8F0ABB6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55A413-D90B-594B-9307-043BB9FA7D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36AAB8-66AA-334E-8267-E6478ADC16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A2041-4CA8-E940-A615-39F695EBEB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AA8BB5-22B9-9F43-936F-9FD25E633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A5D5-9C14-274F-BC61-60DE02A67D39}" type="datetimeFigureOut">
              <a:rPr lang="en-DE" smtClean="0"/>
              <a:t>08.02.22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AA49D6-3133-3C41-A311-3C94A9EB9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204C67-F0A5-2D43-B844-CB48018A6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83E-3978-364F-B38E-EBF843A787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58821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516B6-AFF8-0F42-919A-E35C4AEE0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BD3823-A6CD-E54F-B1A3-4C9A0795A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A5D5-9C14-274F-BC61-60DE02A67D39}" type="datetimeFigureOut">
              <a:rPr lang="en-DE" smtClean="0"/>
              <a:t>08.02.22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06873C-E24A-F84E-B7DC-92860EF42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822685-44A2-4E48-BF62-FEBC76DB8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83E-3978-364F-B38E-EBF843A787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86218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20F4C4-38C2-8346-BB78-3CDC6581C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A5D5-9C14-274F-BC61-60DE02A67D39}" type="datetimeFigureOut">
              <a:rPr lang="en-DE" smtClean="0"/>
              <a:t>08.02.22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58DDE7-6952-764B-9870-863924F76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870943-AAD0-D34F-A462-5B038E8AC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83E-3978-364F-B38E-EBF843A787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25286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24E0-6302-2044-87EA-93EDF2470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9732B-C292-9144-B1BF-0DA642B46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9F4595-9D1A-9D41-9C14-19D84DC9AC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BF264F-F4A7-8A4E-A28B-6110FAECA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A5D5-9C14-274F-BC61-60DE02A67D39}" type="datetimeFigureOut">
              <a:rPr lang="en-DE" smtClean="0"/>
              <a:t>08.02.22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43D93-3891-224B-9E63-F3A907E25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A5BDE9-BBCA-6040-987A-023EBE59B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83E-3978-364F-B38E-EBF843A787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01391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57B-0EFA-1848-A1F5-AE0442623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A8FE93-836B-5045-AC62-6FDC6C9626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D20703-3C2B-9140-A6DC-2F18FF1C52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899743-EDE8-5940-A4C2-FB61092CA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A5D5-9C14-274F-BC61-60DE02A67D39}" type="datetimeFigureOut">
              <a:rPr lang="en-DE" smtClean="0"/>
              <a:t>08.02.22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7B8CE4-3F07-2344-BF2F-D2D783D72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256A75-C957-F945-866A-D5B7F5AEE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C83E-3978-364F-B38E-EBF843A787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1411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8E1F9F-B718-8641-99DF-6C5D862A7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4F736C-C74A-6543-B56C-C89A5C70D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63297-D9B1-094D-B006-CCE1411513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5A5D5-9C14-274F-BC61-60DE02A67D39}" type="datetimeFigureOut">
              <a:rPr lang="en-DE" smtClean="0"/>
              <a:t>08.02.22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F7B5D-4C0F-D948-AB8E-FB011395EA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EFFD7-87A3-8442-BE96-2387AB97C3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5C83E-3978-364F-B38E-EBF843A7872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5319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8157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2B0DFA-817D-5C46-9D87-2E0350F1117D}"/>
              </a:ext>
            </a:extLst>
          </p:cNvPr>
          <p:cNvSpPr/>
          <p:nvPr/>
        </p:nvSpPr>
        <p:spPr>
          <a:xfrm>
            <a:off x="0" y="0"/>
            <a:ext cx="12191999" cy="711521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شبان جانم ، با من باش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آخر عالم از پی تو آیم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شبان جانم ، با من باش</a:t>
            </a:r>
          </a:p>
          <a:p>
            <a:pPr algn="ctr" rtl="1">
              <a:lnSpc>
                <a:spcPct val="150000"/>
              </a:lnSpc>
            </a:pPr>
            <a:endParaRPr lang="fa-IR" sz="1150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05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43261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752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2B0DFA-817D-5C46-9D87-2E0350F1117D}"/>
              </a:ext>
            </a:extLst>
          </p:cNvPr>
          <p:cNvSpPr/>
          <p:nvPr/>
        </p:nvSpPr>
        <p:spPr>
          <a:xfrm>
            <a:off x="0" y="0"/>
            <a:ext cx="12191999" cy="692067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cap="none" spc="0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مالک جانم ای شاه و </a:t>
            </a:r>
            <a:r>
              <a:rPr lang="fa-IR" sz="5000" b="1" cap="none" spc="0" dirty="0" err="1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سلطانم</a:t>
            </a:r>
            <a:endParaRPr lang="fa-IR" sz="500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cap="none" spc="0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دوست مهربانم ، با من باش</a:t>
            </a:r>
          </a:p>
          <a:p>
            <a:pPr algn="ctr" rtl="1">
              <a:lnSpc>
                <a:spcPct val="200000"/>
              </a:lnSpc>
            </a:pPr>
            <a:endParaRPr lang="fa-IR" sz="5000" b="1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600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90467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2B0DFA-817D-5C46-9D87-2E0350F1117D}"/>
              </a:ext>
            </a:extLst>
          </p:cNvPr>
          <p:cNvSpPr/>
          <p:nvPr/>
        </p:nvSpPr>
        <p:spPr>
          <a:xfrm>
            <a:off x="0" y="0"/>
            <a:ext cx="12191999" cy="696754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 خسته و تنها در غربت دنیا</a:t>
            </a:r>
            <a:endParaRPr lang="fa-IR" sz="500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cap="none" spc="0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  بر اوج ابرها ، با من باش</a:t>
            </a:r>
          </a:p>
          <a:p>
            <a:pPr algn="ctr" rtl="1">
              <a:lnSpc>
                <a:spcPct val="200000"/>
              </a:lnSpc>
            </a:pPr>
            <a:endParaRPr lang="fa-IR" sz="6000" b="1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00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28187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2B0DFA-817D-5C46-9D87-2E0350F1117D}"/>
              </a:ext>
            </a:extLst>
          </p:cNvPr>
          <p:cNvSpPr/>
          <p:nvPr/>
        </p:nvSpPr>
        <p:spPr>
          <a:xfrm>
            <a:off x="0" y="0"/>
            <a:ext cx="12191999" cy="6861302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تو </a:t>
            </a:r>
            <a:r>
              <a:rPr lang="fa-IR" sz="4800" b="1" dirty="0" err="1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وحشتی</a:t>
            </a:r>
            <a:r>
              <a:rPr lang="fa-IR" sz="4800" b="1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نیست از </a:t>
            </a:r>
            <a:r>
              <a:rPr lang="fa-IR" sz="4800" b="1" dirty="0" err="1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سایه‌ی</a:t>
            </a:r>
            <a:r>
              <a:rPr lang="fa-IR" sz="4800" b="1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ظلمت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</a:t>
            </a:r>
            <a:r>
              <a:rPr lang="fa-IR" sz="4800" b="1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 که رسد فردا ، با من باش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آخر عالم از پی تو آیم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شبان جانم ، با من باش</a:t>
            </a:r>
          </a:p>
          <a:p>
            <a:pPr algn="ctr" rtl="1">
              <a:lnSpc>
                <a:spcPct val="150000"/>
              </a:lnSpc>
            </a:pPr>
            <a:endParaRPr lang="fa-IR" sz="540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05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83935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2B0DFA-817D-5C46-9D87-2E0350F1117D}"/>
              </a:ext>
            </a:extLst>
          </p:cNvPr>
          <p:cNvSpPr/>
          <p:nvPr/>
        </p:nvSpPr>
        <p:spPr>
          <a:xfrm>
            <a:off x="0" y="0"/>
            <a:ext cx="12191999" cy="692067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cap="none" spc="0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نور و </a:t>
            </a:r>
            <a:r>
              <a:rPr lang="fa-IR" sz="5000" b="1" cap="none" spc="0" dirty="0" err="1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نجاتم</a:t>
            </a:r>
            <a:r>
              <a:rPr lang="fa-IR" sz="5000" b="1" cap="none" spc="0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امید و </a:t>
            </a:r>
            <a:r>
              <a:rPr lang="fa-IR" sz="5000" b="1" cap="none" spc="0" dirty="0" err="1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حیاتم</a:t>
            </a:r>
            <a:endParaRPr lang="fa-IR" sz="500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cap="none" spc="0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شادی و ماتم ، با من باش</a:t>
            </a:r>
          </a:p>
          <a:p>
            <a:pPr algn="ctr" rtl="1">
              <a:lnSpc>
                <a:spcPct val="200000"/>
              </a:lnSpc>
            </a:pPr>
            <a:endParaRPr lang="fa-IR" sz="5000" b="1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600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24770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2B0DFA-817D-5C46-9D87-2E0350F1117D}"/>
              </a:ext>
            </a:extLst>
          </p:cNvPr>
          <p:cNvSpPr/>
          <p:nvPr/>
        </p:nvSpPr>
        <p:spPr>
          <a:xfrm>
            <a:off x="0" y="0"/>
            <a:ext cx="12191999" cy="692067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وسعت عشقت در این ره باریک</a:t>
            </a:r>
            <a:endParaRPr lang="fa-IR" sz="500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cap="none" spc="0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نفسم نزدیک ، با من باش</a:t>
            </a:r>
          </a:p>
          <a:p>
            <a:pPr algn="ctr" rtl="1">
              <a:lnSpc>
                <a:spcPct val="200000"/>
              </a:lnSpc>
            </a:pPr>
            <a:endParaRPr lang="fa-IR" sz="5000" b="1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600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02791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2B0DFA-817D-5C46-9D87-2E0350F1117D}"/>
              </a:ext>
            </a:extLst>
          </p:cNvPr>
          <p:cNvSpPr/>
          <p:nvPr/>
        </p:nvSpPr>
        <p:spPr>
          <a:xfrm>
            <a:off x="0" y="0"/>
            <a:ext cx="12191999" cy="6861302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تو </a:t>
            </a:r>
            <a:r>
              <a:rPr lang="fa-IR" sz="4800" b="1" dirty="0" err="1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وحشتی</a:t>
            </a:r>
            <a:r>
              <a:rPr lang="fa-IR" sz="4800" b="1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نیست از </a:t>
            </a:r>
            <a:r>
              <a:rPr lang="fa-IR" sz="4800" b="1" dirty="0" err="1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سایه‌ی</a:t>
            </a:r>
            <a:r>
              <a:rPr lang="fa-IR" sz="4800" b="1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ظلمت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</a:t>
            </a:r>
            <a:r>
              <a:rPr lang="fa-IR" sz="4800" b="1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 که رسد فردا ، با من باش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آخر عالم از پی تو آیم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شبان جانم ، با من باش</a:t>
            </a:r>
          </a:p>
          <a:p>
            <a:pPr algn="ctr" rtl="1">
              <a:lnSpc>
                <a:spcPct val="150000"/>
              </a:lnSpc>
            </a:pPr>
            <a:endParaRPr lang="fa-IR" sz="540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05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02242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2B0DFA-817D-5C46-9D87-2E0350F1117D}"/>
              </a:ext>
            </a:extLst>
          </p:cNvPr>
          <p:cNvSpPr/>
          <p:nvPr/>
        </p:nvSpPr>
        <p:spPr>
          <a:xfrm>
            <a:off x="0" y="0"/>
            <a:ext cx="12191999" cy="692067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تنها مرا کافیست سرشاری </a:t>
            </a:r>
            <a:r>
              <a:rPr lang="fa-IR" sz="5000" b="1" dirty="0" err="1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فیضت</a:t>
            </a:r>
            <a:endParaRPr lang="fa-IR" sz="500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cap="none" spc="0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فیض </a:t>
            </a:r>
            <a:r>
              <a:rPr lang="fa-IR" sz="5000" b="1" cap="none" spc="0" dirty="0" err="1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عظیمت</a:t>
            </a:r>
            <a:r>
              <a:rPr lang="fa-IR" sz="5000" b="1" cap="none" spc="0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با من باش</a:t>
            </a:r>
          </a:p>
          <a:p>
            <a:pPr algn="ctr" rtl="1">
              <a:lnSpc>
                <a:spcPct val="200000"/>
              </a:lnSpc>
            </a:pPr>
            <a:endParaRPr lang="fa-IR" sz="5000" b="1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600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66256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E2B0DFA-817D-5C46-9D87-2E0350F1117D}"/>
              </a:ext>
            </a:extLst>
          </p:cNvPr>
          <p:cNvSpPr/>
          <p:nvPr/>
        </p:nvSpPr>
        <p:spPr>
          <a:xfrm>
            <a:off x="0" y="0"/>
            <a:ext cx="12191999" cy="692067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جانم را </a:t>
            </a:r>
            <a:r>
              <a:rPr lang="fa-IR" sz="5000" b="1" dirty="0" err="1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بپوشان</a:t>
            </a:r>
            <a:r>
              <a:rPr lang="fa-IR" sz="5000" b="1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با سپر ایمان</a:t>
            </a:r>
            <a:endParaRPr lang="fa-IR" sz="500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b="1" cap="none" spc="0" dirty="0">
                <a:ln w="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دیدار در آسمان ، با من باش</a:t>
            </a:r>
          </a:p>
          <a:p>
            <a:pPr algn="ctr" rtl="1">
              <a:lnSpc>
                <a:spcPct val="200000"/>
              </a:lnSpc>
            </a:pPr>
            <a:endParaRPr lang="fa-IR" sz="5000" b="1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6000" b="1" cap="none" spc="0" dirty="0">
              <a:ln w="0"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87023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162</Words>
  <Application>Microsoft Macintosh PowerPoint</Application>
  <PresentationFormat>Widescreen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2022-02-08T13:27:20Z</dcterms:created>
  <dcterms:modified xsi:type="dcterms:W3CDTF">2022-02-08T13:51:40Z</dcterms:modified>
</cp:coreProperties>
</file>