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97"/>
    <p:restoredTop sz="94687"/>
  </p:normalViewPr>
  <p:slideViewPr>
    <p:cSldViewPr snapToGrid="0" snapToObjects="1">
      <p:cViewPr varScale="1">
        <p:scale>
          <a:sx n="54" d="100"/>
          <a:sy n="54" d="100"/>
        </p:scale>
        <p:origin x="232" y="1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6400C-9402-5141-B646-8D505E189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A96B5-AC6D-FC45-90E8-7ABFA404F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594EB-C61E-2545-9F67-CF593091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ECD61-17B7-F848-B99C-5B99A68B9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484BA-764A-D647-B07C-E64415B7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143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1AC25-4B85-CD49-B2BB-BD366AD64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5B3F3-3A79-6540-BB7D-7ACAE254E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413F3-E01F-E54A-B546-A78A9CFE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26ED3-6A7A-A44B-86BF-62B80F4ED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74FEB-815D-C54F-BD9C-B13345F3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0776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F9B93-A7FD-CB47-B83A-361594D1D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920EB5-1CA0-3649-82F6-3C635E382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D3E98-1BD3-A941-9AF3-652544409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1E19A-61B6-D644-B515-E6CFBD75A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8683F-A764-D146-8654-E80C5186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948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06718-412F-EA4D-8CE3-53C71F1FC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BEDBE-CA8B-3848-8745-6F8D1CC17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8BF0C-BFA2-824E-8445-C9620565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77D5B-1C4B-3848-960C-7CDE2E3B8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CD8CC-1FCA-314A-8B70-F9E5834F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855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8708-101A-7B49-BA24-82091657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CF96E-B1BA-2349-A960-BAD965959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F8E4E-77A9-3749-AA93-368A3C7C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F1CA0-B972-B444-90DB-FD9DAF79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E65DA-03EF-4B45-B867-F4561DDE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730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95132-CDD5-9243-9F83-06D9BCBD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7396B-035D-724D-ABA9-150E591BD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9192F7-D42C-0E48-827D-C259FA58A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FAFE7-673E-754D-8261-3DD53FB9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55775-0A39-134D-9239-8C772BA93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1724-B41C-4145-A0F8-37895252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861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83DFE-AA2A-554B-9DF9-0EEF0F2B4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05F51-841D-DF43-8D3A-1709CC66C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16A56-8DF9-5641-89DF-3B17A16AE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B541AD-EDAC-1F41-B74F-2E19C3A45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BEB312-A5F9-1749-BE56-ECA7AF842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8AB032-DE1C-3B41-9533-1CAD19890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C8666-AC6E-0143-AD09-F161E124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ACB0CB-1696-164F-9F02-63137246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342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08728-9329-3D46-917C-CB6672EC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EECFC-F15A-264B-BECD-3A473BD0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A54BA-7FCA-CF44-8F77-2A1EA4C7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739B1F-C40E-AA42-B188-7A6D4195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36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80F5D-2C82-B54E-A6EE-FA7E5A29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4BED2A-69DA-134F-B468-27630A018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552AB-A9D8-ED46-8F3C-73DEEFB0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2395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46817-D67E-804C-A667-6AC7D57BA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38E73-F512-F34E-9601-AB7A8DD63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435D7-3C9D-3F40-8E97-F7F944C98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607E4-8027-BF43-BA86-C4CA844C9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13CFB-13BD-244B-A1F6-5ED653A5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8CC74-1BDA-E840-BED2-4A4762BF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9638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38F44-6827-944A-9899-DF791DA64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CDBFA3-BAA2-AA45-8A74-6E98FE50C6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8A5654-DCBE-BA41-8DC2-B53C17685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5F980-3B73-C349-8738-3FD484F7E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D235F-D41D-1E4F-B836-1A4E50F2A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60525-E766-7F40-97F9-4876F7EA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4267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D3E414-08DF-7D4E-A3FA-AC3949D26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B6297-6617-6E42-8AE0-8A89C6282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DEF8-9B3D-4547-9DB4-E9798D121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AB7B0-0904-3C4E-A0E8-40C67D6C2FDB}" type="datetimeFigureOut">
              <a:rPr lang="en-DE" smtClean="0"/>
              <a:t>03.02.22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FF274-7451-0849-8D2F-5AE429635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D847B-D0F0-3A48-BABB-A5C958C9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A9DC0-9B5D-E745-98CD-711DED41B46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497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78964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603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4368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می خواهیم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است </a:t>
            </a:r>
            <a:r>
              <a:rPr lang="fa-IR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وعده‌ی</a:t>
            </a: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</a:t>
            </a: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کز </a:t>
            </a:r>
            <a:r>
              <a:rPr lang="fa-IR" sz="4400" b="0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نازل می شود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روح خدا</a:t>
            </a:r>
            <a:endParaRPr lang="en-US" sz="4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28978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3768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باران </a:t>
            </a:r>
            <a:r>
              <a:rPr lang="fa-IR" sz="44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روح‌القدس</a:t>
            </a:r>
            <a:endParaRPr lang="fa-IR" sz="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قطره‌های</a:t>
            </a:r>
            <a:r>
              <a:rPr lang="fa-IR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رگبارش</a:t>
            </a: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می خواهیم</a:t>
            </a:r>
            <a:endParaRPr lang="en-US" sz="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208994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43731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می خواهیم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بخشد حیات نو</a:t>
            </a: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روی باغ کلیسا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روح اکنون نازل شو</a:t>
            </a:r>
            <a:endParaRPr lang="en-US" sz="4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79976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3768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باران </a:t>
            </a:r>
            <a:r>
              <a:rPr lang="fa-IR" sz="44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روح‌القدس</a:t>
            </a:r>
            <a:endParaRPr lang="fa-IR" sz="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قطره‌های</a:t>
            </a:r>
            <a:r>
              <a:rPr lang="fa-IR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رگبارش</a:t>
            </a: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می خواهیم</a:t>
            </a:r>
            <a:endParaRPr lang="en-US" sz="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71975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43731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می خواهیم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نهرهای</a:t>
            </a: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آب زنده</a:t>
            </a: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سیراب شود این دشتها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دلهای تشنه</a:t>
            </a:r>
            <a:endParaRPr lang="en-US" sz="4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63547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3768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باران </a:t>
            </a:r>
            <a:r>
              <a:rPr lang="fa-IR" sz="44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روح‌القدس</a:t>
            </a:r>
            <a:endParaRPr lang="fa-IR" sz="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قطره‌های</a:t>
            </a:r>
            <a:r>
              <a:rPr lang="fa-IR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رگبارش</a:t>
            </a: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می خواهیم</a:t>
            </a:r>
            <a:endParaRPr lang="en-US" sz="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84162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43731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می خواهیم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بهر پیر و جوان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مسیح را بخوانیم</a:t>
            </a:r>
          </a:p>
          <a:p>
            <a:pPr algn="ctr" rtl="1">
              <a:lnSpc>
                <a:spcPct val="150000"/>
              </a:lnSpc>
            </a:pPr>
            <a:r>
              <a:rPr lang="fa-IR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دلی پر از ایمان</a:t>
            </a:r>
            <a:endParaRPr lang="en-US" sz="4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62935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CC8EC8-7A19-BB40-AFB0-D25CCB5E01EB}"/>
              </a:ext>
            </a:extLst>
          </p:cNvPr>
          <p:cNvSpPr/>
          <p:nvPr/>
        </p:nvSpPr>
        <p:spPr>
          <a:xfrm>
            <a:off x="1" y="0"/>
            <a:ext cx="12192000" cy="3768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باران آخر باران </a:t>
            </a:r>
            <a:r>
              <a:rPr lang="fa-IR" sz="44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روح‌القدس</a:t>
            </a:r>
            <a:endParaRPr lang="fa-IR" sz="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قطره‌های</a:t>
            </a:r>
            <a:r>
              <a:rPr lang="fa-IR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می بارد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رگبارش</a:t>
            </a:r>
            <a:r>
              <a:rPr lang="fa-IR" sz="44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می خواهیم</a:t>
            </a:r>
            <a:endParaRPr lang="en-US" sz="44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BC9-D797-7047-BBE6-DC9D70A267A7}"/>
              </a:ext>
            </a:extLst>
          </p:cNvPr>
          <p:cNvSpPr txBox="1"/>
          <p:nvPr/>
        </p:nvSpPr>
        <p:spPr>
          <a:xfrm>
            <a:off x="3456245" y="581891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73677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114</Words>
  <Application>Microsoft Macintosh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2022-01-27T19:59:06Z</dcterms:created>
  <dcterms:modified xsi:type="dcterms:W3CDTF">2022-02-03T18:16:16Z</dcterms:modified>
</cp:coreProperties>
</file>