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12"/>
    <p:restoredTop sz="94687"/>
  </p:normalViewPr>
  <p:slideViewPr>
    <p:cSldViewPr snapToGrid="0" snapToObjects="1">
      <p:cViewPr varScale="1">
        <p:scale>
          <a:sx n="44" d="100"/>
          <a:sy n="44" d="100"/>
        </p:scale>
        <p:origin x="232" y="2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77670-1986-B84F-9694-39EA446B0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C109A-295F-284E-A0FE-9E9F05E14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AFCAE-CE89-F547-81C8-CFBD50F6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CD0DC-32DE-2A41-B1EE-B3AE85F0E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A40EC-D761-3E4B-AD36-DEED8AC99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49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606E0-CEDF-754F-A54A-0DB02AD5F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A876D-91AB-084A-A07F-0F8DC7EE2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9530-C459-954C-B577-DE7D196F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56573-FE3B-074F-AC69-54A909E3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CBA24-A536-9946-B54E-4E45AED6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997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80EB24-2CF1-1741-8EE0-BBA45DB66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10581-57C6-2D42-81E2-E32521CB9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9B32E-B173-1343-9A49-6AE46347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C347C-3FBD-024D-92AC-14EA26B6B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0CF5F-B15D-EC4E-9C63-FA41F206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1518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355C6-17D4-224B-8A9A-E72CFB79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7E19-5965-A04D-BD35-F3578D926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24CF2-795C-8A48-A579-EDC7294DA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26209-31AF-3141-A942-AC5E90D5E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B9B6A-C5B1-EC4D-8FE7-3B49F854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456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91F3-4346-254E-BD77-FB29D95F8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70F76-0743-9F4A-85D4-39C3DFE37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026A6-225D-C34D-B047-29E7F48D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6EE8C-0DA9-4349-94C3-1A0048E8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8ADB7-BD0B-374C-A18E-977B31BF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623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4116-83A2-684E-8FCF-9E2F8862C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A4999-6075-2346-A002-CC3D05CA0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4AE67-5C87-DF44-9A9A-5C3AA0C7D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A7198-568D-304B-8F17-F21E2E7B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348B9-4FA0-0347-8895-B0C0B5D9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97B33-D14C-254E-8562-34FAC999E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70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7540F-404F-A949-8DD8-373ECEFA9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E41D8-FCB6-B14D-ABC6-F14AB2E9F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69A68-F26B-4947-838C-B15E42285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8D76D8-D0DB-AB41-A909-C830FF46F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4B9CB-042E-2841-A9EC-D46CEF340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58394B-A562-9145-86C9-67C7158A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CEAB9E-C80E-0C42-B0EA-3D9A1C8F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474B0-3E4A-AE40-AD06-2CF54530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021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118A2-13D7-874D-9FCF-B5E6855F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06DB61-FA26-CD45-8B38-93AF0CE8C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B0FB4-B485-324D-9761-0BFC9A6C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EF6325-5FC3-2D43-A35D-4356ACAD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131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03B11-9E1C-0C40-95AE-978F49D5D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4A959-623D-7A45-AD6D-CB6C5B286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EDA44-746C-BD44-AC25-0745ECE5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961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4A075-2876-8440-BD5C-6328D9369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198F6-CAE4-C342-BA6B-F050E5980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E4A21-B87A-1D4C-994A-DE89594F5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30A16-F74E-3946-860D-F18C6F8B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0465A-004E-9B4D-AE53-E6EC86975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CD67F-CD32-7D41-A89A-0BC9DB6B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232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CA9A7-7485-9048-A33B-F702C96A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7A090-CF75-334F-A649-EEF7C7DCA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14CAE-7774-4947-B4BC-AEF92EE31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8A8BB-CCCA-684D-9899-0038332C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65639-CB14-5A4F-8601-A0F74C0F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A59C4-7834-2A49-BBF9-08B78FC7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824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23DDE9-7C95-B241-86D0-14F049D6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D88A8-3367-A947-9064-4F1BCCECA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6CB5A-B758-F74B-998A-9FF50DD47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9C1A-7649-4643-B0DA-CD8633B8FA4A}" type="datetimeFigureOut">
              <a:rPr lang="en-DE" smtClean="0"/>
              <a:t>27.01.22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1228-1BCF-BC46-8F15-030933627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84FA-0D4B-3241-8220-D6B410DCF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EA57A-F3A9-804E-8260-38CAB641D8F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402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02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2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گردید عیان آن راز پنهان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خالق کل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جلال روی عیسی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ساکن گشت در بین ما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چه زیبا و پر شکوه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بی مانند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نام </a:t>
            </a:r>
            <a:r>
              <a:rPr lang="fa-IR" sz="4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و چه بی همتا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614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گشودی درهای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ما گمراهان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گناهان ما گرچه عظیم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 توست بس بی کران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605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چه زیبا و پر شکوه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بی مانند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نام </a:t>
            </a:r>
            <a:r>
              <a:rPr lang="fa-IR" sz="4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زیبا و پر شکوه و چه بی همتا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085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 است و زیبا چه عجیب است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بی مانند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عجیب است و زیبا نام </a:t>
            </a:r>
            <a:r>
              <a:rPr lang="fa-IR" sz="4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شاهم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عجیب است و زیبا 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چه بی همتا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543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32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 فرود آورد نیروی ظلمت نزد نام عظیم 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سنگ قبر غلت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ید تاریکی لرزید در شکوه قیام 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برترین نام است نامت ای عیسی مجد و جلال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 و شوکت قوت و حکمت </a:t>
            </a:r>
            <a:r>
              <a:rPr lang="fa-IR" sz="4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پرستشها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لایق توست</a:t>
            </a:r>
            <a:endParaRPr lang="en-US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695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66D81-0A03-E94E-BE11-1A3224CA43FB}"/>
              </a:ext>
            </a:extLst>
          </p:cNvPr>
          <p:cNvSpPr/>
          <p:nvPr/>
        </p:nvSpPr>
        <p:spPr>
          <a:xfrm>
            <a:off x="1" y="0"/>
            <a:ext cx="12192000" cy="4686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قدرتی بی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مانند در نام توست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نامی که خلق کرد دنیا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اقتدار در نام توست کلمه </a:t>
            </a:r>
            <a:r>
              <a:rPr lang="fa-IR" sz="4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قدرتی بی مانند </a:t>
            </a:r>
            <a:r>
              <a:rPr lang="fa-IR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چه بی همتا</a:t>
            </a:r>
            <a:endParaRPr lang="en-US" sz="4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069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41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196</Words>
  <Application>Microsoft Macintosh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2022-01-27T12:57:15Z</dcterms:created>
  <dcterms:modified xsi:type="dcterms:W3CDTF">2022-01-27T17:09:26Z</dcterms:modified>
</cp:coreProperties>
</file>