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2"/>
    <p:restoredTop sz="94687"/>
  </p:normalViewPr>
  <p:slideViewPr>
    <p:cSldViewPr snapToGrid="0" snapToObjects="1">
      <p:cViewPr varScale="1">
        <p:scale>
          <a:sx n="68" d="100"/>
          <a:sy n="68" d="100"/>
        </p:scale>
        <p:origin x="232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47761-B0B4-D34F-937B-65954745A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233DC-0C6F-4C4A-8F72-4A1D32BE7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3CC9C-C44F-4D40-836C-75BD1D39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8E420-84CA-DB47-9C2C-322FEC36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FA686-F304-6F48-8625-353C8D510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731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55203-4A3A-E042-9948-5D71A6854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5B918-7F8C-B849-B2EE-40B23F82B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ADEED-B8F5-774F-B512-0A17D84DE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7247-B352-BD47-8F95-2E1537AD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4928A-0E93-4D4D-B9F6-28E87C5C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7729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7D3360-6FA9-9343-8D8F-6AC7C46BD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E863C-9763-0E49-AD21-CB9448D1F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CAC8F-EA57-0E41-A4F6-F81529F0B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97013-2D53-8A4A-9097-1D846182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50A08-C5CF-F344-AA6D-DBCBD71F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2754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28158-CA6A-7248-9D70-AFB50DBE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73CF5-E674-7A44-8093-32F3ECCF2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EE42D-1999-5F4F-9C00-04072EB80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1998E-A823-B246-9AA5-AF42CE18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1AF42-C61F-3141-8D9F-BA36A6268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906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800CD-D015-3D4D-9E2A-8ED75981B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27A2E-8A3B-6748-80A4-A65BD36B3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75E29-D83E-5C49-88E9-6A0C2D85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E052-D0FB-F64E-9479-DBA3CD67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CF91-B4C6-424A-AFB9-60995802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6165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B1A43-5F75-B64D-A085-BA9C1E11D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C95C0-B25A-7F41-BEF1-E2936D9EA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65A36-0F62-2246-B31E-2BC68EB00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BBC6B-1682-B14E-8E62-1FB476CBB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C104C-018D-0A41-A94D-32831DBF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7D1FC-A477-454E-866B-BF72A90C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63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E6EBC-5EF2-6A4C-A8E4-8080748D1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DA81F-661C-B341-A5FA-EAB764BE5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AE23E-1AAA-EA41-84E4-90D70B6BD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131E7-19CD-0340-AD43-3F13D41F6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B6D924-9500-E84D-82AB-300C74B03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146A41-AF1B-3741-A5A2-9528D15AF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18C155-3BA6-2740-BC35-B2662F84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B2155-04C0-4E44-AA73-1B117621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533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42C1-97E0-B140-AE11-ABA32671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5D3C5-C6D3-8C43-BC38-A4B70509A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116D3-2AAE-8140-9236-4BC31360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C1853-2B92-2344-AE53-83379B87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0203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44946-462E-1D45-888C-BFE218A4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8F0E77-B3FE-C34A-82D5-E6A89AEC1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B2E28-2F73-F841-9383-C31357F5B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0683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597AA-4A95-AD47-AC1A-6E8DFEB3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0F557-D132-F446-AA0C-6ED16A39B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93553-3ABB-8747-ACF7-0FBA9C4AF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A0B4D-2298-704F-ACF7-8028532A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FC7D7-51D6-8E43-8E42-47948FDA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96B0E-8DF0-DC46-BB4D-E3FAC2E9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136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5B12-4209-E248-9D09-C2D417C26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6FCCAC-9657-BA40-97C3-CA83DE6C1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3FA44-C187-4747-9059-63C552EBA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526D8-2626-0A48-A539-84BD68510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308DF-007B-A749-8443-023C259CC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B7156-4914-A142-9934-C050A5D3C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208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0F4EB2-A9AD-4E44-9EDF-763C52AE0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EAA81-9023-B64B-9C10-EDE45AE27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8C1D1-DA75-2C42-AFE1-1F625976B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0E47-D928-F941-B09C-27AC65854BB2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835F2-5BDD-FF4C-8666-CECDD0C5E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D7044-2E67-1A4C-B663-1B2570174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96B17-2B17-C942-A92B-CEA8497D732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5250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11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EC413-BFED-FF49-B18B-34D8C077CB8D}"/>
              </a:ext>
            </a:extLst>
          </p:cNvPr>
          <p:cNvSpPr/>
          <p:nvPr/>
        </p:nvSpPr>
        <p:spPr>
          <a:xfrm>
            <a:off x="1" y="0"/>
            <a:ext cx="12192000" cy="54072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چون روح تو از اعلی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می بارد بر قلب من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آتش و حضور توست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گرداگرد جان من</a:t>
            </a:r>
          </a:p>
        </p:txBody>
      </p:sp>
    </p:spTree>
    <p:extLst>
      <p:ext uri="{BB962C8B-B14F-4D97-AF65-F5344CB8AC3E}">
        <p14:creationId xmlns:p14="http://schemas.microsoft.com/office/powerpoint/2010/main" val="8646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EC413-BFED-FF49-B18B-34D8C077CB8D}"/>
              </a:ext>
            </a:extLst>
          </p:cNvPr>
          <p:cNvSpPr/>
          <p:nvPr/>
        </p:nvSpPr>
        <p:spPr>
          <a:xfrm>
            <a:off x="1" y="0"/>
            <a:ext cx="12192000" cy="4358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دست توست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خوانم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فیض توست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10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EC413-BFED-FF49-B18B-34D8C077CB8D}"/>
              </a:ext>
            </a:extLst>
          </p:cNvPr>
          <p:cNvSpPr/>
          <p:nvPr/>
        </p:nvSpPr>
        <p:spPr>
          <a:xfrm>
            <a:off x="1" y="0"/>
            <a:ext cx="12192000" cy="54072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محبت و لطف توست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همواره در قلب من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حضور گرم توست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سایبان این جان من</a:t>
            </a:r>
          </a:p>
        </p:txBody>
      </p:sp>
    </p:spTree>
    <p:extLst>
      <p:ext uri="{BB962C8B-B14F-4D97-AF65-F5344CB8AC3E}">
        <p14:creationId xmlns:p14="http://schemas.microsoft.com/office/powerpoint/2010/main" val="180198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EC413-BFED-FF49-B18B-34D8C077CB8D}"/>
              </a:ext>
            </a:extLst>
          </p:cNvPr>
          <p:cNvSpPr/>
          <p:nvPr/>
        </p:nvSpPr>
        <p:spPr>
          <a:xfrm>
            <a:off x="1" y="0"/>
            <a:ext cx="12192000" cy="4358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دست توست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خوانم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فیض توست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637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EC413-BFED-FF49-B18B-34D8C077CB8D}"/>
              </a:ext>
            </a:extLst>
          </p:cNvPr>
          <p:cNvSpPr/>
          <p:nvPr/>
        </p:nvSpPr>
        <p:spPr>
          <a:xfrm>
            <a:off x="1" y="0"/>
            <a:ext cx="12192000" cy="54072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با حضورت خداوند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هرجا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که خواهی می روم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با آن مسح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آتشت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پیغامت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در روح ، اعلام کنم</a:t>
            </a:r>
          </a:p>
        </p:txBody>
      </p:sp>
    </p:spTree>
    <p:extLst>
      <p:ext uri="{BB962C8B-B14F-4D97-AF65-F5344CB8AC3E}">
        <p14:creationId xmlns:p14="http://schemas.microsoft.com/office/powerpoint/2010/main" val="53424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EC413-BFED-FF49-B18B-34D8C077CB8D}"/>
              </a:ext>
            </a:extLst>
          </p:cNvPr>
          <p:cNvSpPr/>
          <p:nvPr/>
        </p:nvSpPr>
        <p:spPr>
          <a:xfrm>
            <a:off x="1" y="0"/>
            <a:ext cx="12192000" cy="54072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با حضورت خداوند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هرجا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که خواهی می روم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با آن مسح 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پیغامت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در روح ، اعلام کنم</a:t>
            </a:r>
          </a:p>
        </p:txBody>
      </p:sp>
    </p:spTree>
    <p:extLst>
      <p:ext uri="{BB962C8B-B14F-4D97-AF65-F5344CB8AC3E}">
        <p14:creationId xmlns:p14="http://schemas.microsoft.com/office/powerpoint/2010/main" val="415749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7EC413-BFED-FF49-B18B-34D8C077CB8D}"/>
              </a:ext>
            </a:extLst>
          </p:cNvPr>
          <p:cNvSpPr/>
          <p:nvPr/>
        </p:nvSpPr>
        <p:spPr>
          <a:xfrm>
            <a:off x="1" y="0"/>
            <a:ext cx="12192000" cy="4358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دست توست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خوانم </a:t>
            </a: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فیض توست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2113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793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130</Words>
  <Application>Microsoft Macintosh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2022-01-26T15:33:15Z</dcterms:created>
  <dcterms:modified xsi:type="dcterms:W3CDTF">2022-01-26T15:42:25Z</dcterms:modified>
</cp:coreProperties>
</file>