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84"/>
    <p:restoredTop sz="94687"/>
  </p:normalViewPr>
  <p:slideViewPr>
    <p:cSldViewPr snapToGrid="0" snapToObjects="1">
      <p:cViewPr varScale="1">
        <p:scale>
          <a:sx n="61" d="100"/>
          <a:sy n="61" d="100"/>
        </p:scale>
        <p:origin x="240" y="1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32279-FE5C-F841-BD51-51203168F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23F85-9529-2A4D-8984-6B6AB88FAE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C6DC6-ECBD-E940-A811-B61F3D7D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9A2C9-0173-DB40-B2A8-666C47DF6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CF8CB-0911-9B45-9248-83EEEE9EF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7205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24A8-1FB2-F044-8C03-5442AA8ED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6427C-B71B-AC4D-9811-BBDA3C687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DAC5A-CE1E-3B4A-96B7-FA8B34364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2A48B-1411-FA46-A8F7-BCD48FC97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6DE13-B13F-2A4B-BB5A-7B8201E09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1080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3D126D-F221-464B-811B-540BA6DBC8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05BC7-6C07-FB49-9EC5-CCF4404CA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6466C-E54C-D643-9182-03232F9F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3907D-8336-364C-AB6F-3A3C9DB00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B9B36-6356-8145-80F3-1A9036FD6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7300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E6784-A00D-CF49-9136-6ADD9A147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8C4EF-CBCE-D04A-97DB-8E8DA320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73597-1BAE-E84D-A307-E8D4B5121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E8694-0E49-3A40-920C-35D926086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904BE-A2B4-CC4E-857A-68ACBD994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2947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C4749-86B9-EB4F-BD26-D2DBB3FA5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5B4D8-CEE7-9740-A269-CA14CA303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C9BA0-2A78-7449-ADD1-DEFC9F251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93676-2DD9-9246-8726-AC10A9C22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D1557-B4BB-F64B-87A2-06FC40FAF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7378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B4D4A-EBED-B04F-8746-D87F66030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C262E-C723-BB43-9D50-0DE9EB989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5363C1-6702-DB46-8C14-7276ED29D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D17E45-D9EA-6544-AD35-0B196B1F9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8B4F27-2CC4-E040-AD73-EDB2AA90D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2FB0D8-DFD5-8D42-9E1D-2A249596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2585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AFA96-B806-4B42-9054-17EFE725C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06CEE-E2BB-0245-A2AC-579BC2601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F25C3-AB69-2D49-AE8E-03D1F1721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D76723-CD33-A044-AA88-091F7BD035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503632-95F7-BB43-9709-FC59D97B03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95D229-0459-0A48-B1B3-259B38658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840EB2-5C84-944A-95E8-BDE8339DA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784BCC-0C27-0041-BF5F-DE1EDF2EF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329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422C3-5A26-0B46-BDF4-79DE7B5C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0A0682-B6D9-3748-9246-AD4BC1EA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C254F4-2280-6A46-B9ED-010E9760B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689F20-0E92-6F42-A38D-E4B453D3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4360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6A8D53-EC2A-E244-A363-E4CEACE95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340C9-2368-CB41-99C8-20A43925D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A389A2-4096-5340-B42B-393FCFF50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53457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8A32E-4CAC-2447-BFDE-8529A3140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8FFCD-A50C-AC48-B637-2E77E7226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3209D7-BEDF-F644-9917-A684F54B2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1CEE8-AA1F-A64C-B479-1B00BBA29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3FFAC-2890-C345-B34F-5597A11DA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CD132-CE8E-7D46-BCA5-8CF93E991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0624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85B7A-C0A1-314A-BF91-4953C0968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02A8B8-BDE7-3F4A-BED9-88D9D00E7A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44D7EA-B9EA-3F4C-B43B-A394318A5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DE27D-E2E9-DD4C-8B26-764C7AEAB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3CDBF-29DA-924D-93C9-E9D5845DD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3AF12-FA36-5741-BEFD-B6125D3F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1361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9764B-2C47-4A44-B6A3-86D1C8223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2FA2F-B46C-6644-A19C-4FBC1D992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933728-B488-3C48-88A4-2616AFCF7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A0A74-7B97-384F-B9A3-C8CECABE15FA}" type="datetimeFigureOut">
              <a:rPr lang="en-DE" smtClean="0"/>
              <a:t>26.01.22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1BA38-FF44-BD46-86F5-9138653DCA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4210F-2573-5C4A-8B80-1D31B787AF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8924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081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517975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endParaRPr lang="fa-IR" sz="11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هللویاه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17683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04097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   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لیکن من در خداوند شادمان خواهم شد</a:t>
            </a: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18102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04097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   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در خدای خویش ، وجد خواهم نمود</a:t>
            </a: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32804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517975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endParaRPr lang="fa-IR" sz="11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هللویاه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9591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776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04097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   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گرچه انجیر شکوفه نیاورد</a:t>
            </a: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0662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04097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   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میوه در موها ، یافت نشود</a:t>
            </a: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4512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517975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endParaRPr lang="fa-IR" sz="11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هللویاه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96400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04097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   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گر حاصل زیتون ضایع گردد</a:t>
            </a: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76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04097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   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مزرعه ها آذوقه ندهند</a:t>
            </a: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39904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517975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endParaRPr lang="fa-IR" sz="11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هللویاه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1213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04097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   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گلّه ها از آغل منقطع شوند</a:t>
            </a: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47918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04097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    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رمه ها در طویله ها نباشند</a:t>
            </a: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 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هللویاه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82262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113</Words>
  <Application>Microsoft Macintosh PowerPoint</Application>
  <PresentationFormat>Widescreen</PresentationFormat>
  <Paragraphs>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2022-01-26T12:17:12Z</dcterms:created>
  <dcterms:modified xsi:type="dcterms:W3CDTF">2022-01-26T12:29:31Z</dcterms:modified>
</cp:coreProperties>
</file>