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4"/>
    <p:restoredTop sz="94687"/>
  </p:normalViewPr>
  <p:slideViewPr>
    <p:cSldViewPr snapToGrid="0" snapToObjects="1">
      <p:cViewPr varScale="1">
        <p:scale>
          <a:sx n="61" d="100"/>
          <a:sy n="61" d="100"/>
        </p:scale>
        <p:origin x="240" y="1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32279-FE5C-F841-BD51-51203168F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23F85-9529-2A4D-8984-6B6AB88FA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C6DC6-ECBD-E940-A811-B61F3D7D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9A2C9-0173-DB40-B2A8-666C47DF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CF8CB-0911-9B45-9248-83EEEE9E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205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24A8-1FB2-F044-8C03-5442AA8E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6427C-B71B-AC4D-9811-BBDA3C687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DAC5A-CE1E-3B4A-96B7-FA8B3436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2A48B-1411-FA46-A8F7-BCD48FC9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6DE13-B13F-2A4B-BB5A-7B8201E09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1080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3D126D-F221-464B-811B-540BA6DBC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05BC7-6C07-FB49-9EC5-CCF4404CA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6466C-E54C-D643-9182-03232F9F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3907D-8336-364C-AB6F-3A3C9DB0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B9B36-6356-8145-80F3-1A9036FD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300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E6784-A00D-CF49-9136-6ADD9A14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8C4EF-CBCE-D04A-97DB-8E8DA320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73597-1BAE-E84D-A307-E8D4B512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E8694-0E49-3A40-920C-35D926086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904BE-A2B4-CC4E-857A-68ACBD99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294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C4749-86B9-EB4F-BD26-D2DBB3FA5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5B4D8-CEE7-9740-A269-CA14CA303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C9BA0-2A78-7449-ADD1-DEFC9F25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93676-2DD9-9246-8726-AC10A9C2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D1557-B4BB-F64B-87A2-06FC40FA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7378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B4D4A-EBED-B04F-8746-D87F6603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C262E-C723-BB43-9D50-0DE9EB989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363C1-6702-DB46-8C14-7276ED29D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17E45-D9EA-6544-AD35-0B196B1F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B4F27-2CC4-E040-AD73-EDB2AA90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FB0D8-DFD5-8D42-9E1D-2A249596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2585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AFA96-B806-4B42-9054-17EFE725C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06CEE-E2BB-0245-A2AC-579BC2601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F25C3-AB69-2D49-AE8E-03D1F1721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D76723-CD33-A044-AA88-091F7BD03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03632-95F7-BB43-9709-FC59D97B0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5D229-0459-0A48-B1B3-259B3865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840EB2-5C84-944A-95E8-BDE8339D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84BCC-0C27-0041-BF5F-DE1EDF2E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329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22C3-5A26-0B46-BDF4-79DE7B5C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A0682-B6D9-3748-9246-AD4BC1EA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254F4-2280-6A46-B9ED-010E9760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89F20-0E92-6F42-A38D-E4B453D3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360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A8D53-EC2A-E244-A363-E4CEACE9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340C9-2368-CB41-99C8-20A43925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389A2-4096-5340-B42B-393FCFF5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345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8A32E-4CAC-2447-BFDE-8529A314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8FFCD-A50C-AC48-B637-2E77E7226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209D7-BEDF-F644-9917-A684F54B2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1CEE8-AA1F-A64C-B479-1B00BBA2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3FFAC-2890-C345-B34F-5597A11DA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CD132-CE8E-7D46-BCA5-8CF93E991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0624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85B7A-C0A1-314A-BF91-4953C0968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02A8B8-BDE7-3F4A-BED9-88D9D00E7A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4D7EA-B9EA-3F4C-B43B-A394318A5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DE27D-E2E9-DD4C-8B26-764C7AEA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3CDBF-29DA-924D-93C9-E9D5845D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3AF12-FA36-5741-BEFD-B6125D3F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136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9764B-2C47-4A44-B6A3-86D1C822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FA2F-B46C-6644-A19C-4FBC1D99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33728-B488-3C48-88A4-2616AFCF7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0A74-7B97-384F-B9A3-C8CECABE15FA}" type="datetimeFigureOut">
              <a:rPr lang="en-DE" smtClean="0"/>
              <a:t>26.01.22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1BA38-FF44-BD46-86F5-9138653DC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4210F-2573-5C4A-8B80-1D31B787A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184F-A9E7-2541-87FD-851FFD671F9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8924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08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51797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683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لیکن من در خداوند شادمان خواهم شد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810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خدای خویش ، وجد خواهم نمود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804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51797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9591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76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گرچه انجیر شکوفه نیاورد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066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میوه در موها ، یافت نشود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451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51797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9640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گر حاصل زیتون ضایع گردد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7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مزرعه ها آذوقه ندهند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90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517975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11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هللویاه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21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گلّه ها از آغل منقطع شوند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791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94204C-4CFB-2242-B853-C09EC0B20945}"/>
              </a:ext>
            </a:extLst>
          </p:cNvPr>
          <p:cNvSpPr/>
          <p:nvPr/>
        </p:nvSpPr>
        <p:spPr>
          <a:xfrm>
            <a:off x="1" y="0"/>
            <a:ext cx="12192000" cy="4040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20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  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رمه ها در طویله ها نباشند</a:t>
            </a:r>
          </a:p>
          <a:p>
            <a:pPr algn="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    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54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هللویاه</a:t>
            </a:r>
            <a:endParaRPr lang="en-US" sz="54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226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113</Words>
  <Application>Microsoft Macintosh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2022-01-26T12:17:12Z</dcterms:created>
  <dcterms:modified xsi:type="dcterms:W3CDTF">2022-01-26T12:29:31Z</dcterms:modified>
</cp:coreProperties>
</file>