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42"/>
    <p:restoredTop sz="94674"/>
  </p:normalViewPr>
  <p:slideViewPr>
    <p:cSldViewPr snapToGrid="0" snapToObjects="1">
      <p:cViewPr varScale="1">
        <p:scale>
          <a:sx n="62" d="100"/>
          <a:sy n="62" d="100"/>
        </p:scale>
        <p:origin x="216" y="1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494E4-F252-A744-8C90-8CC54091F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39B346-09F3-7843-A442-69C42AEF0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9B8B7-6389-CE45-8010-81B79E493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B92F5-9327-104C-95AF-27A663466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003A3-C271-B543-A4BE-E6398ECC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0455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D14C5-8757-2542-B82C-5669D6FB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B6CC4D-E335-6E47-9D74-6EF7A97FA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352E9-02AE-6040-BA30-2AAEFBE3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4DA15-AC59-E543-81F6-BB0893B51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97164-C44D-DE41-86D1-80616F257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295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C639AB-E9C2-7B4A-BE6D-D61187DDD6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86EF7-4213-3343-906B-563F0C001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53EA5-B600-0842-94E7-78E5C486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6E0B7-C7E0-E74D-82C4-DB4372D38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712FA-67AE-1843-B057-4BDF3FE21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4496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CAD2F-3F71-9B43-9944-F3E7B3532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A5B68-573D-014E-8822-1463DF314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84109-4CB8-B840-A1DF-7D15BF451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AE1F8-BE7A-E743-9F27-1A1EECDA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D3B36-7E5C-4B4A-BFC1-A7BD80DB6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2254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95C90-1E00-A54D-961D-35C0FC686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68AA7-3497-7C46-8553-ED3D63C85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98582-1C99-714A-BECB-A7B93ED3D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FE114-1545-3743-A52E-AD8660460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148D3-DCFD-6A42-B3B0-FF2DBBBE3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7878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7608-4392-7F4C-88FB-F5C0FE48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9CAE2-83B8-674A-AF5A-B0ED830977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23351-1ED2-7540-AE93-A8F7D0B61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6AB9B-D752-2C45-A443-22CD702E7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4F66F-456C-2349-8FC0-6659387A2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5152F-8227-024D-8E08-9807E9B7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408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C5B89-EC1D-B341-80F8-554152B63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A84B4-C81B-0043-97DF-C0315FA88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3D756-A27F-CB4C-973F-DA300E359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FC137B-3DB4-BD43-90EE-4CBB15C22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B45FD4-2B58-BC46-962A-F8A3FF2F8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445A3D-3E41-4846-90A8-08CE8AC9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29D23C-7D99-E047-A919-FE45C8777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68F86C-C748-114D-A31C-CF0E65E4A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08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69FA-9338-5044-A99C-8FB979F9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A2CDA8-9BB8-8A4F-BF2D-40EB15447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9FA6D7-DBB7-5744-9ECF-9D745EEFE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8BE872-B87D-4341-8291-68A8DB1C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9580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8E880-2A7A-5E4F-9F27-618EB8CD0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CA8AC-6379-D242-8950-B37F3958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7B058-C50D-E144-B875-2300A1814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035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AE619-292C-6E40-8E16-6D0043B10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47BC0-9C85-A245-ABAB-9AB6C9B3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C2479-6E8A-C44D-84BD-A9E79104F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38ED62-1134-5C44-A013-09469D4F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B5360-BE9D-6549-BDE4-F0AD3D8A4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6061A-1A34-AF44-90ED-BE01B937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3583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16F4-858F-E047-AFE6-F34ABD881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080B3B-0B2A-6B4C-B6B4-A741453436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DC9F6-D06D-2841-94F0-6B3220BE4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33DFD-93D9-0B4D-B06A-C1FC32E16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35D5F-A13F-6A44-AB97-2CF8761BE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2088F-DD0E-3845-95D4-6A19693D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403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6995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720AFE-8646-B64D-B973-F8C16113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55B02-FD38-814B-BA03-D9E3C16E1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A7E87-E90E-394D-8D91-3CC9D6566C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937D8-CC4D-2448-A48F-8A370A27108C}" type="datetimeFigureOut">
              <a:rPr lang="en-DE" smtClean="0"/>
              <a:t>17.01.22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FE588-54F1-8B4A-B961-C4EE6D0EE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9C538-B2AF-A34B-BC07-43F66D544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707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06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امید من بر </a:t>
            </a:r>
            <a:r>
              <a:rPr lang="fa-IR" sz="4800" b="1" cap="none" spc="0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شاهیست</a:t>
            </a: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که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نهاده تاج خار بر سرش</a:t>
            </a: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تا ببخشد تاج حیات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به جای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مرگ تا ابد</a:t>
            </a:r>
            <a:endParaRPr lang="en-US" sz="48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7504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پارسایی </a:t>
            </a:r>
            <a:r>
              <a:rPr lang="fa-IR" sz="4800" b="1" cap="none" spc="0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اش</a:t>
            </a: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ردای من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به جای هر گناه و هر طغیان</a:t>
            </a: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تاج جلال بر من نهاد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خوانده مرا فرزند آسمان</a:t>
            </a:r>
            <a:endParaRPr lang="en-US" sz="48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7676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می نهم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تاجم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پای تو</a:t>
            </a:r>
            <a:endParaRPr lang="fa-IR" sz="48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ای که هستی شایسته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جلال</a:t>
            </a: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الف و یا ، ابتدا و انتها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تو بگشایی درها به سوی ما</a:t>
            </a:r>
            <a:endParaRPr lang="en-US" sz="48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516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همراه فرشتگان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از هر ملت و قوم و زبان</a:t>
            </a: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نزد تخت تو زانو زنیم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می نهیم به پایت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تاجمان</a:t>
            </a:r>
            <a:endParaRPr lang="en-US" sz="48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12543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در حضور تخت نشین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با مخلوقات کل زمین</a:t>
            </a: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خوانیم سزاوار است آن بره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که تا به آخر مانده امین</a:t>
            </a:r>
            <a:endParaRPr lang="en-US" sz="48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8833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می نهم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تاجم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پای تو</a:t>
            </a:r>
            <a:endParaRPr lang="fa-IR" sz="48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ای که هستی شایسته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جلال</a:t>
            </a:r>
          </a:p>
          <a:p>
            <a:pPr algn="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الف و یا ، ابتدا و انتها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تو بگشایی درها به سوی ما</a:t>
            </a:r>
            <a:endParaRPr lang="en-US" sz="48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44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804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155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2022-01-17T18:19:27Z</dcterms:created>
  <dcterms:modified xsi:type="dcterms:W3CDTF">2022-01-17T18:47:19Z</dcterms:modified>
</cp:coreProperties>
</file>