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0"/>
    <p:restoredTop sz="94687"/>
  </p:normalViewPr>
  <p:slideViewPr>
    <p:cSldViewPr snapToGrid="0" snapToObjects="1">
      <p:cViewPr varScale="1">
        <p:scale>
          <a:sx n="93" d="100"/>
          <a:sy n="93" d="100"/>
        </p:scale>
        <p:origin x="224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4679D-6520-7644-BFC7-43EA29221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6BA7C-6C5B-A841-A0CD-CFAFF6F62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9AE94-ABF6-7F4E-BD19-57901796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8CEDC-078F-9643-AFEA-B12FDC37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196AC-20DC-854E-A0E2-CB62B698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15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E1F92-A52E-0F45-89C4-68AEA584B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19223-BFE3-EE4A-996B-59138ACA1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8B492-FF0D-BE4E-BE89-5891F798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DBE57-316A-EF4E-A748-84D6AECD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FF9FB-3496-C34A-B918-03331AF2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781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DD53CF-DC62-F04B-A466-EAAF34E2E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BAB3A-FA73-5349-8933-B8C2EFC23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6ACD3-DC5F-9F44-B247-3B0BD9FE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FB8EF-936E-594C-8258-CA81BCC5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680D-E25B-C942-8188-AB603D0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920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E0FD0-5FB6-E246-BE86-81A83EA7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C7338-A464-6E4D-9639-A8B96E0EE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72F4D-69C8-D641-A76B-C4AF7FB2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2F49A-275B-554B-86DD-CD87331D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5AA0E-9F9E-6841-9FA7-9D5CD20E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605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C4BDE-38D7-6145-AB2D-DBD627E9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B2F69-A081-8A48-A601-D8632EEBA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CD7EF-E89A-9E43-A61A-B6F9054D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371F0-7EB4-3448-BBD3-78B846D7F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B9DF4-BD55-4F4F-88CF-E909A63F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7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82A9-8271-3449-8289-A8774F43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D2985-4107-F942-8A9A-906FF9001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30F29-F8ED-2C46-AB5B-4427F75B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E6E4E-1981-0D43-A7E0-4E820741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9CB45-03CA-CA4B-A0DB-A3FDA457C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B181F-E590-9E4D-8504-2FEFDCD0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049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13C1F-D7EB-0140-BB9D-ABBB80A76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733E4-5F1B-3A4D-8FCF-2AC03182B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5F5FF-8FC6-264E-B586-D6348DE30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3F1EA-25AF-F543-BEA4-EA76F3DEA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1DBE52-8ECD-9A4D-A67F-BFA61EF9F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463200-368B-2641-B161-8B602C25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A79518-F14F-6342-AA0B-B3B7BE488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89C772-8F57-FC49-A2F1-E1EA0109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624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3B5CB-D469-6E4A-A300-113AFBF5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CFEE7B-41F3-7443-8000-ECF6297A9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1B3E4-C42A-3647-9211-D8F7CB163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9C69F-6240-2343-A8A6-6B14BDA5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714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B316C-2847-7048-81D9-063585D52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F34AEA-A1DC-1C49-8576-8CF536ECB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FAA99-8D02-1B4D-B6E9-622CEAB6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160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F62C-FABF-AB4A-A8F9-4E2896A97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A881C-270F-9D44-A620-8B7627C61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F1485-930B-8547-9C6D-D4BA65101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4495D-6720-5347-A0FE-D415D7691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0E450-D5C3-FE4A-9786-3640860BF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E9AE0-38C4-C04C-9ECF-D558362F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638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03B78-5053-8A48-9DD3-A0925A0B4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4C884-B52D-D547-B6DA-EE9F1F276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33705-91E0-D942-8F6E-703A2407B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06106-74E0-1941-BE1B-24F24F7DA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854E8-685E-DF46-B3B0-A3683B2E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51683-06EE-FF41-8812-E26765393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02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CB77C7-3CF4-6C49-AD78-373C79F1D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47B6D-BD9A-8048-8400-B79EB91AE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0A5B0-DF37-1545-8061-63E059202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F8601-91AE-AC45-AC93-CC9EB22C3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D1F51-51B0-C74A-90DC-95965B654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993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2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خلقتی پیدا 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را آفرید با قدرت خود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575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5572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خالق آسمان تویی خدای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خالق این زمین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، پادشاه قلب منی</a:t>
            </a:r>
          </a:p>
          <a:p>
            <a:pPr algn="ctr" rtl="1">
              <a:lnSpc>
                <a:spcPct val="150000"/>
              </a:lnSpc>
            </a:pP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خلقت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بینم صدای تو را می شنوم</a:t>
            </a:r>
          </a:p>
          <a:p>
            <a:pPr algn="ctr" rtl="1">
              <a:lnSpc>
                <a:spcPct val="150000"/>
              </a:lnSpc>
            </a:pP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هرچ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که تو آفریدی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بهترینه</a:t>
            </a:r>
            <a:endParaRPr lang="fa-IR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098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خلقتی پیدا 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را آفرید با قدرت خود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352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7108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می‌شم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نزدیک و </a:t>
            </a: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نزدیک‌تر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تو می شنوم صدای قلب تو</a:t>
            </a:r>
          </a:p>
          <a:p>
            <a:pPr algn="ctr" rtl="1">
              <a:lnSpc>
                <a:spcPct val="200000"/>
              </a:lnSpc>
            </a:pPr>
            <a:r>
              <a:rPr lang="fa-IR" sz="33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می‌گیری</a:t>
            </a:r>
            <a:r>
              <a:rPr lang="fa-IR" sz="3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منو توی </a:t>
            </a: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گی که عاشق منی</a:t>
            </a:r>
          </a:p>
          <a:p>
            <a:pPr algn="ctr" rtl="1">
              <a:lnSpc>
                <a:spcPct val="200000"/>
              </a:lnSpc>
            </a:pPr>
            <a:r>
              <a:rPr lang="fa-IR" sz="33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3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3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خوام</a:t>
            </a:r>
            <a:r>
              <a:rPr lang="fa-IR" sz="3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هیچوقت از تو دور </a:t>
            </a:r>
            <a:r>
              <a:rPr lang="fa-IR" sz="33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بشم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</a:t>
            </a: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خوام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تو غرق نور </a:t>
            </a: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بشم</a:t>
            </a:r>
            <a:endParaRPr lang="fa-IR" sz="33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خوام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بگم خدای من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عزیزترینه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802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خلقتی پیدا 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را آفرید با قدرت خود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884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70321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، شب از روز جدا شد</a:t>
            </a:r>
          </a:p>
          <a:p>
            <a:pPr algn="ctr" rtl="1">
              <a:lnSpc>
                <a:spcPct val="200000"/>
              </a:lnSpc>
            </a:pP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در نور او خلق شد و آباد شد</a:t>
            </a:r>
          </a:p>
          <a:p>
            <a:pPr algn="ctr" rtl="1">
              <a:lnSpc>
                <a:spcPct val="200000"/>
              </a:lnSpc>
            </a:pPr>
            <a:r>
              <a:rPr lang="fa-IR" sz="3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، همه چیز تا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زه شد</a:t>
            </a:r>
          </a:p>
          <a:p>
            <a:pPr algn="ctr" rtl="1">
              <a:lnSpc>
                <a:spcPct val="200000"/>
              </a:lnSpc>
            </a:pP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کلامش او گفت و زیبا شد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888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 گفت و زیبا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تازه شد</a:t>
            </a: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843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330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165</Words>
  <Application>Microsoft Macintosh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2021-12-07T16:52:48Z</dcterms:created>
  <dcterms:modified xsi:type="dcterms:W3CDTF">2021-12-07T17:19:12Z</dcterms:modified>
</cp:coreProperties>
</file>